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tags/tag238.xml" ContentType="application/vnd.openxmlformats-officedocument.presentationml.tags+xml"/>
  <Override PartName="/ppt/tags/tag569.xml" ContentType="application/vnd.openxmlformats-officedocument.presentationml.tags+xml"/>
  <Override PartName="/ppt/tags/tag916.xml" ContentType="application/vnd.openxmlformats-officedocument.presentationml.tags+xml"/>
  <Override PartName="/ppt/tags/tag424.xml" ContentType="application/vnd.openxmlformats-officedocument.presentationml.tags+xml"/>
  <Override PartName="/ppt/slideLayouts/slideLayout93.xml" ContentType="application/vnd.openxmlformats-officedocument.presentationml.slideLayout+xml"/>
  <Override PartName="/ppt/tags/tag610.xml" ContentType="application/vnd.openxmlformats-officedocument.presentationml.tags+xml"/>
  <Override PartName="/ppt/tags/tag755.xml" ContentType="application/vnd.openxmlformats-officedocument.presentationml.tags+xml"/>
  <Override PartName="/ppt/slideLayouts/slideLayout146.xml" ContentType="application/vnd.openxmlformats-officedocument.presentationml.slideLayout+xml"/>
  <Override PartName="/ppt/tags/tag94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63.xml" ContentType="application/vnd.openxmlformats-officedocument.presentationml.tags+xml"/>
  <Override PartName="/ppt/tags/tag594.xml" ContentType="application/vnd.openxmlformats-officedocument.presentationml.tags+xml"/>
  <Override PartName="/ppt/tags/tag780.xml" ContentType="application/vnd.openxmlformats-officedocument.presentationml.tags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slideLayouts/slideLayout24.xml" ContentType="application/vnd.openxmlformats-officedocument.presentationml.slideLayout+xml"/>
  <Override PartName="/ppt/tags/tag339.xml" ContentType="application/vnd.openxmlformats-officedocument.presentationml.tags+xml"/>
  <Override PartName="/ppt/tags/tag525.xml" ContentType="application/vnd.openxmlformats-officedocument.presentationml.tags+xml"/>
  <Override PartName="/ppt/tags/tag1018.xml" ContentType="application/vnd.openxmlformats-officedocument.presentationml.tags+xml"/>
  <Override PartName="/ppt/notesSlides/notesSlide16.xml" ContentType="application/vnd.openxmlformats-officedocument.presentationml.notesSlide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64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711.xml" ContentType="application/vnd.openxmlformats-officedocument.presentationml.tags+xml"/>
  <Override PartName="/ppt/tags/tag856.xml" ContentType="application/vnd.openxmlformats-officedocument.presentationml.tags+xml"/>
  <Override PartName="/ppt/tags/tag1043.xml" ContentType="application/vnd.openxmlformats-officedocument.presentationml.tags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tags/tag550.xml" ContentType="application/vnd.openxmlformats-officedocument.presentationml.tags+xml"/>
  <Override PartName="/ppt/tags/tag695.xml" ContentType="application/vnd.openxmlformats-officedocument.presentationml.tags+xml"/>
  <Override PartName="/ppt/tags/tag881.xml" ContentType="application/vnd.openxmlformats-officedocument.presentationml.tags+xml"/>
  <Override PartName="/ppt/tags/tag279.xml" ContentType="application/vnd.openxmlformats-officedocument.presentationml.tags+xml"/>
  <Override PartName="/ppt/tags/tag626.xml" ContentType="application/vnd.openxmlformats-officedocument.presentationml.tags+xml"/>
  <Override PartName="/ppt/slideLayouts/slideLayout203.xml" ContentType="application/vnd.openxmlformats-officedocument.presentationml.slideLayout+xml"/>
  <Override PartName="/ppt/tags/tag957.xml" ContentType="application/vnd.openxmlformats-officedocument.presentationml.tags+xml"/>
  <Override PartName="/ppt/notesSlides/notesSlide7.xml" ContentType="application/vnd.openxmlformats-officedocument.presentationml.notesSlide+xml"/>
  <Override PartName="/ppt/tags/tag134.xml" ContentType="application/vnd.openxmlformats-officedocument.presentationml.tags+xml"/>
  <Override PartName="/ppt/tags/tag320.xml" ContentType="application/vnd.openxmlformats-officedocument.presentationml.tags+xml"/>
  <Override PartName="/ppt/tags/tag465.xml" ContentType="application/vnd.openxmlformats-officedocument.presentationml.tags+xml"/>
  <Override PartName="/ppt/tags/tag796.xml" ContentType="application/vnd.openxmlformats-officedocument.presentationml.tags+xml"/>
  <Override PartName="/ppt/tags/tag812.xml" ContentType="application/vnd.openxmlformats-officedocument.presentationml.tags+xml"/>
  <Override PartName="/ppt/slideLayouts/slideLayout187.xml" ContentType="application/vnd.openxmlformats-officedocument.presentationml.slideLayout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tags/tag651.xml" ContentType="application/vnd.openxmlformats-officedocument.presentationml.tags+xml"/>
  <Default Extension="png" ContentType="image/png"/>
  <Override PartName="/ppt/tags/tag982.xml" ContentType="application/vnd.openxmlformats-officedocument.presentationml.tag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Layouts/slideLayout65.xml" ContentType="application/vnd.openxmlformats-officedocument.presentationml.slideLayout+xml"/>
  <Override PartName="/ppt/tags/tag490.xml" ContentType="application/vnd.openxmlformats-officedocument.presentationml.tags+xml"/>
  <Override PartName="/ppt/tags/tag727.xml" ContentType="application/vnd.openxmlformats-officedocument.presentationml.tags+xml"/>
  <Override PartName="/ppt/tags/tag913.xml" ContentType="application/vnd.openxmlformats-officedocument.presentationml.tags+xml"/>
  <Override PartName="/ppt/tags/tag1059.xml" ContentType="application/vnd.openxmlformats-officedocument.presentationml.tags+xml"/>
  <Override PartName="/ppt/slides/slide91.xml" ContentType="application/vnd.openxmlformats-officedocument.presentationml.slide+xml"/>
  <Override PartName="/ppt/tags/tag235.xml" ContentType="application/vnd.openxmlformats-officedocument.presentationml.tags+xml"/>
  <Override PartName="/ppt/tags/tag421.xml" ContentType="application/vnd.openxmlformats-officedocument.presentationml.tags+xml"/>
  <Override PartName="/ppt/slideLayouts/slideLayout90.xml" ContentType="application/vnd.openxmlformats-officedocument.presentationml.slideLayout+xml"/>
  <Override PartName="/ppt/tags/tag566.xml" ContentType="application/vnd.openxmlformats-officedocument.presentationml.tags+xml"/>
  <Override PartName="/ppt/tags/tag752.xml" ContentType="application/vnd.openxmlformats-officedocument.presentationml.tags+xml"/>
  <Override PartName="/ppt/slideLayouts/slideLayout143.xml" ContentType="application/vnd.openxmlformats-officedocument.presentationml.slideLayout+xml"/>
  <Override PartName="/ppt/tags/tag897.xml" ContentType="application/vnd.openxmlformats-officedocument.presentationml.tags+xml"/>
  <Override PartName="/ppt/slides/slide22.xml" ContentType="application/vnd.openxmlformats-officedocument.presentationml.slide+xml"/>
  <Override PartName="/ppt/tags/tag260.xml" ContentType="application/vnd.openxmlformats-officedocument.presentationml.tags+xml"/>
  <Override PartName="/ppt/tags/tag591.xml" ContentType="application/vnd.openxmlformats-officedocument.presentationml.tags+xml"/>
  <Override PartName="/ppt/tags/tag828.xml" ContentType="application/vnd.openxmlformats-officedocument.presentationml.tags+xml"/>
  <Override PartName="/ppt/tags/tag35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36.xml" ContentType="application/vnd.openxmlformats-officedocument.presentationml.tags+xml"/>
  <Override PartName="/ppt/tags/tag667.xml" ContentType="application/vnd.openxmlformats-officedocument.presentationml.tags+xml"/>
  <Override PartName="/ppt/tags/tag1015.xml" ContentType="application/vnd.openxmlformats-officedocument.presentationml.tags+xml"/>
  <Override PartName="/ppt/notesSlides/notesSlide13.xml" ContentType="application/vnd.openxmlformats-officedocument.presentationml.notesSlide+xml"/>
  <Override PartName="/ppt/tags/tag175.xml" ContentType="application/vnd.openxmlformats-officedocument.presentationml.tags+xml"/>
  <Override PartName="/ppt/tags/tag522.xml" ContentType="application/vnd.openxmlformats-officedocument.presentationml.tags+xml"/>
  <Override PartName="/ppt/tags/tag853.xml" ContentType="application/vnd.openxmlformats-officedocument.presentationml.tags+xml"/>
  <Override PartName="/ppt/tags/tag998.xml" ContentType="application/vnd.openxmlformats-officedocument.presentationml.tags+xml"/>
  <Override PartName="/ppt/tags/tag60.xml" ContentType="application/vnd.openxmlformats-officedocument.presentationml.tags+xml"/>
  <Override PartName="/ppt/tags/tag361.xml" ContentType="application/vnd.openxmlformats-officedocument.presentationml.tags+xml"/>
  <Override PartName="/ppt/tags/tag692.xml" ContentType="application/vnd.openxmlformats-officedocument.presentationml.tags+xml"/>
  <Override PartName="/ppt/tags/tag929.xml" ContentType="application/vnd.openxmlformats-officedocument.presentationml.tags+xml"/>
  <Override PartName="/ppt/tags/tag1040.xml" ContentType="application/vnd.openxmlformats-officedocument.presentationml.tags+xml"/>
  <Override PartName="/ppt/tags/tag106.xml" ContentType="application/vnd.openxmlformats-officedocument.presentationml.tags+xml"/>
  <Override PartName="/ppt/tags/tag437.xml" ContentType="application/vnd.openxmlformats-officedocument.presentationml.tags+xml"/>
  <Override PartName="/ppt/tags/tag623.xml" ContentType="application/vnd.openxmlformats-officedocument.presentationml.tags+xml"/>
  <Override PartName="/ppt/tags/tag768.xml" ContentType="application/vnd.openxmlformats-officedocument.presentationml.tags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76.xml" ContentType="application/vnd.openxmlformats-officedocument.presentationml.tags+xml"/>
  <Override PartName="/ppt/tags/tag462.xml" ContentType="application/vnd.openxmlformats-officedocument.presentationml.tags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954.xml" ContentType="application/vnd.openxmlformats-officedocument.presentationml.tags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tags/tag207.xml" ContentType="application/vnd.openxmlformats-officedocument.presentationml.tags+xml"/>
  <Override PartName="/ppt/tags/tag793.xml" ContentType="application/vnd.openxmlformats-officedocument.presentationml.tags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tags/tag538.xml" ContentType="application/vnd.openxmlformats-officedocument.presentationml.tags+xml"/>
  <Override PartName="/ppt/slideLayouts/slideLayout115.xml" ContentType="application/vnd.openxmlformats-officedocument.presentationml.slideLayout+xml"/>
  <Override PartName="/ppt/tags/tag724.xml" ContentType="application/vnd.openxmlformats-officedocument.presentationml.tags+xml"/>
  <Override PartName="/ppt/tags/tag86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63.xml" ContentType="application/vnd.openxmlformats-officedocument.presentationml.tags+xml"/>
  <Override PartName="/ppt/slideLayouts/slideLayout140.xml" ContentType="application/vnd.openxmlformats-officedocument.presentationml.slideLayout+xml"/>
  <Override PartName="/ppt/tags/tag894.xml" ContentType="application/vnd.openxmlformats-officedocument.presentationml.tags+xml"/>
  <Override PartName="/ppt/tags/tag910.xml" ContentType="application/vnd.openxmlformats-officedocument.presentationml.tags+xml"/>
  <Override PartName="/ppt/tags/tag1056.xml" ContentType="application/vnd.openxmlformats-officedocument.presentationml.tags+xml"/>
  <Override PartName="/ppt/tags/tag308.xml" ContentType="application/vnd.openxmlformats-officedocument.presentationml.tags+xml"/>
  <Override PartName="/ppt/tags/tag639.xml" ContentType="application/vnd.openxmlformats-officedocument.presentationml.tags+xml"/>
  <Override PartName="/ppt/tags/tag147.xml" ContentType="application/vnd.openxmlformats-officedocument.presentationml.tags+xml"/>
  <Override PartName="/ppt/tags/tag478.xml" ContentType="application/vnd.openxmlformats-officedocument.presentationml.tags+xml"/>
  <Override PartName="/ppt/tags/tag825.xml" ContentType="application/vnd.openxmlformats-officedocument.presentationml.tags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664.xml" ContentType="application/vnd.openxmlformats-officedocument.presentationml.tags+xml"/>
  <Override PartName="/ppt/tags/tag850.xml" ContentType="application/vnd.openxmlformats-officedocument.presentationml.tags+xml"/>
  <Override PartName="/ppt/tags/tag995.xml" ContentType="application/vnd.openxmlformats-officedocument.presentationml.tags+xml"/>
  <Override PartName="/ppt/tags/tag1012.xml" ContentType="application/vnd.openxmlformats-officedocument.presentationml.tags+xml"/>
  <Override PartName="/ppt/notesSlides/notesSlide10.xml" ContentType="application/vnd.openxmlformats-officedocument.presentationml.notesSlide+xml"/>
  <Override PartName="/ppt/tags/tag172.xml" ContentType="application/vnd.openxmlformats-officedocument.presentationml.tags+xml"/>
  <Override PartName="/ppt/slideLayouts/slideLayout78.xml" ContentType="application/vnd.openxmlformats-officedocument.presentationml.slideLayout+xml"/>
  <Override PartName="/ppt/tags/tag409.xml" ContentType="application/vnd.openxmlformats-officedocument.presentationml.tags+xml"/>
  <Override PartName="/ppt/tags/tag103.xml" ContentType="application/vnd.openxmlformats-officedocument.presentationml.tags+xml"/>
  <Override PartName="/ppt/tags/tag248.xml" ContentType="application/vnd.openxmlformats-officedocument.presentationml.tags+xml"/>
  <Override PartName="/ppt/tags/tag434.xml" ContentType="application/vnd.openxmlformats-officedocument.presentationml.tags+xml"/>
  <Override PartName="/ppt/tags/tag579.xml" ContentType="application/vnd.openxmlformats-officedocument.presentationml.tags+xml"/>
  <Override PartName="/ppt/slideLayouts/slideLayout156.xml" ContentType="application/vnd.openxmlformats-officedocument.presentationml.slideLayout+xml"/>
  <Override PartName="/ppt/tags/tag926.xml" ContentType="application/vnd.openxmlformats-officedocument.presentationml.tags+xml"/>
  <Override PartName="/ppt/notesSlides/notesSlide1.xml" ContentType="application/vnd.openxmlformats-officedocument.presentationml.notesSlide+xml"/>
  <Override PartName="/ppt/tags/tag273.xml" ContentType="application/vnd.openxmlformats-officedocument.presentationml.tags+xml"/>
  <Override PartName="/ppt/tags/tag620.xml" ContentType="application/vnd.openxmlformats-officedocument.presentationml.tags+xml"/>
  <Override PartName="/ppt/tags/tag765.xml" ContentType="application/vnd.openxmlformats-officedocument.presentationml.tags+xml"/>
  <Override PartName="/ppt/tags/tag951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ags/tag790.xml" ContentType="application/vnd.openxmlformats-officedocument.presentationml.tags+xml"/>
  <Override PartName="/ppt/slideLayouts/slideLayout181.xml" ContentType="application/vnd.openxmlformats-officedocument.presentationml.slideLayout+xml"/>
  <Override PartName="/ppt/slides/slide60.xml" ContentType="application/vnd.openxmlformats-officedocument.presentationml.slide+xml"/>
  <Override PartName="/ppt/tags/tag48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349.xml" ContentType="application/vnd.openxmlformats-officedocument.presentationml.tags+xml"/>
  <Override PartName="/ppt/tags/tag535.xml" ContentType="application/vnd.openxmlformats-officedocument.presentationml.tags+xml"/>
  <Override PartName="/ppt/slideLayouts/slideLayout112.xml" ContentType="application/vnd.openxmlformats-officedocument.presentationml.slideLayout+xml"/>
  <Override PartName="/ppt/tags/tag866.xml" ContentType="application/vnd.openxmlformats-officedocument.presentationml.tags+xml"/>
  <Override PartName="/ppt/tags/tag1028.xml" ContentType="application/vnd.openxmlformats-officedocument.presentationml.tags+xml"/>
  <Override PartName="/ppt/tags/tag73.xml" ContentType="application/vnd.openxmlformats-officedocument.presentationml.tags+xml"/>
  <Override PartName="/ppt/tags/tag374.xml" ContentType="application/vnd.openxmlformats-officedocument.presentationml.tags+xml"/>
  <Override PartName="/ppt/tags/tag721.xml" ContentType="application/vnd.openxmlformats-officedocument.presentationml.tags+xml"/>
  <Override PartName="/ppt/theme/theme17.xml" ContentType="application/vnd.openxmlformats-officedocument.theme+xml"/>
  <Override PartName="/ppt/tags/tag1053.xml" ContentType="application/vnd.openxmlformats-officedocument.presentationml.tags+xml"/>
  <Override PartName="/ppt/tags/tag119.xml" ContentType="application/vnd.openxmlformats-officedocument.presentationml.tags+xml"/>
  <Override PartName="/ppt/tags/tag560.xml" ContentType="application/vnd.openxmlformats-officedocument.presentationml.tags+xml"/>
  <Override PartName="/ppt/tags/tag89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heme/theme9.xml" ContentType="application/vnd.openxmlformats-officedocument.theme+xml"/>
  <Override PartName="/ppt/tags/tag636.xml" ContentType="application/vnd.openxmlformats-officedocument.presentationml.tags+xml"/>
  <Override PartName="/ppt/tags/tag822.xml" ContentType="application/vnd.openxmlformats-officedocument.presentationml.tags+xml"/>
  <Override PartName="/ppt/tags/tag967.xml" ContentType="application/vnd.openxmlformats-officedocument.presentationml.tags+xml"/>
  <Override PartName="/ppt/tags/tag144.xml" ContentType="application/vnd.openxmlformats-officedocument.presentationml.tags+xml"/>
  <Override PartName="/ppt/tags/tag330.xml" ContentType="application/vnd.openxmlformats-officedocument.presentationml.tags+xml"/>
  <Override PartName="/ppt/tags/tag475.xml" ContentType="application/vnd.openxmlformats-officedocument.presentationml.tags+xml"/>
  <Override PartName="/ppt/tags/tag661.xml" ContentType="application/vnd.openxmlformats-officedocument.presentationml.tags+xml"/>
  <Override PartName="/ppt/slideLayouts/slideLayout197.xml" ContentType="application/vnd.openxmlformats-officedocument.presentationml.slideLayout+xml"/>
  <Override PartName="/ppt/tags/tag992.xml" ContentType="application/vnd.openxmlformats-officedocument.presentationml.tags+xml"/>
  <Override PartName="/ppt/slides/slide76.xml" ContentType="application/vnd.openxmlformats-officedocument.presentationml.slide+xml"/>
  <Override PartName="/ppt/tags/tag406.xml" ContentType="application/vnd.openxmlformats-officedocument.presentationml.tags+xml"/>
  <Override PartName="/ppt/slideLayouts/slideLayout128.xml" ContentType="application/vnd.openxmlformats-officedocument.presentationml.slideLayout+xml"/>
  <Override PartName="/ppt/tags/tag737.xml" ContentType="application/vnd.openxmlformats-officedocument.presentationml.tags+xml"/>
  <Override PartName="/ppt/tags/tag89.xml" ContentType="application/vnd.openxmlformats-officedocument.presentationml.tags+xml"/>
  <Override PartName="/ppt/tags/tag245.xml" ContentType="application/vnd.openxmlformats-officedocument.presentationml.tags+xml"/>
  <Override PartName="/ppt/slideLayouts/slideLayout75.xml" ContentType="application/vnd.openxmlformats-officedocument.presentationml.slideLayout+xml"/>
  <Override PartName="/ppt/tags/tag576.xml" ContentType="application/vnd.openxmlformats-officedocument.presentationml.tags+xml"/>
  <Override PartName="/ppt/tags/tag923.xml" ContentType="application/vnd.openxmlformats-officedocument.presentationml.tags+xml"/>
  <Override PartName="/ppt/tags/tag1069.xml" ContentType="application/vnd.openxmlformats-officedocument.presentationml.tags+xml"/>
  <Override PartName="/ppt/tags/tag100.xml" ContentType="application/vnd.openxmlformats-officedocument.presentationml.tags+xml"/>
  <Override PartName="/ppt/tags/tag431.xml" ContentType="application/vnd.openxmlformats-officedocument.presentationml.tags+xml"/>
  <Override PartName="/ppt/tags/tag762.xml" ContentType="application/vnd.openxmlformats-officedocument.presentationml.tags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tags/tag270.xml" ContentType="application/vnd.openxmlformats-officedocument.presentationml.tags+xml"/>
  <Override PartName="/ppt/tags/tag507.xml" ContentType="application/vnd.openxmlformats-officedocument.presentationml.tags+xml"/>
  <Override PartName="/ppt/tags/tag838.xml" ContentType="application/vnd.openxmlformats-officedocument.presentationml.tags+xml"/>
  <Override PartName="/ppt/tags/tag45.xml" ContentType="application/vnd.openxmlformats-officedocument.presentationml.tags+xml"/>
  <Override PartName="/ppt/slideLayouts/slideLayout31.xml" ContentType="application/vnd.openxmlformats-officedocument.presentationml.slideLayout+xml"/>
  <Override PartName="/ppt/tags/tag201.xml" ContentType="application/vnd.openxmlformats-officedocument.presentationml.tags+xml"/>
  <Override PartName="/ppt/tags/tag346.xml" ContentType="application/vnd.openxmlformats-officedocument.presentationml.tags+xml"/>
  <Override PartName="/ppt/tags/tag532.xml" ContentType="application/vnd.openxmlformats-officedocument.presentationml.tags+xml"/>
  <Override PartName="/ppt/tags/tag677.xml" ContentType="application/vnd.openxmlformats-officedocument.presentationml.tags+xml"/>
  <Override PartName="/ppt/tags/tag1025.xml" ContentType="application/vnd.openxmlformats-officedocument.presentationml.tags+xml"/>
  <Override PartName="/ppt/tags/tag185.xml" ContentType="application/vnd.openxmlformats-officedocument.presentationml.tags+xml"/>
  <Override PartName="/ppt/tags/tag371.xml" ContentType="application/vnd.openxmlformats-officedocument.presentationml.tags+xml"/>
  <Override PartName="/ppt/theme/theme14.xml" ContentType="application/vnd.openxmlformats-officedocument.theme+xml"/>
  <Override PartName="/ppt/tags/tag86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608.xml" ContentType="application/vnd.openxmlformats-officedocument.presentationml.tags+xml"/>
  <Override PartName="/ppt/tags/tag939.xml" ContentType="application/vnd.openxmlformats-officedocument.presentationml.tags+xml"/>
  <Override PartName="/ppt/tags/tag1050.xml" ContentType="application/vnd.openxmlformats-officedocument.presentationml.tags+xml"/>
  <Override PartName="/ppt/tags/tag302.xml" ContentType="application/vnd.openxmlformats-officedocument.presentationml.tags+xml"/>
  <Override PartName="/ppt/theme/theme6.xml" ContentType="application/vnd.openxmlformats-officedocument.theme+xml"/>
  <Override PartName="/ppt/tags/tag447.xml" ContentType="application/vnd.openxmlformats-officedocument.presentationml.tags+xml"/>
  <Override PartName="/ppt/tags/tag633.xml" ContentType="application/vnd.openxmlformats-officedocument.presentationml.tags+xml"/>
  <Override PartName="/ppt/tags/tag778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ags/tag964.xml" ContentType="application/vnd.openxmlformats-officedocument.presentationml.tags+xml"/>
  <Override PartName="/ppt/slides/slide48.xml" ContentType="application/vnd.openxmlformats-officedocument.presentationml.slide+xml"/>
  <Override PartName="/ppt/tags/tag141.xml" ContentType="application/vnd.openxmlformats-officedocument.presentationml.tags+xml"/>
  <Override PartName="/ppt/tags/tag286.xml" ContentType="application/vnd.openxmlformats-officedocument.presentationml.tags+xml"/>
  <Override PartName="/ppt/tags/tag472.xml" ContentType="application/vnd.openxmlformats-officedocument.presentationml.tags+xml"/>
  <Override PartName="/ppt/tags/tag709.xml" ContentType="application/vnd.openxmlformats-officedocument.presentationml.tags+xml"/>
  <Override PartName="/ppt/slideLayouts/slideLayout194.xml" ContentType="application/vnd.openxmlformats-officedocument.presentationml.slideLayout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tags/tag217.xml" ContentType="application/vnd.openxmlformats-officedocument.presentationml.tags+xml"/>
  <Override PartName="/ppt/slideLayouts/slideLayout47.xml" ContentType="application/vnd.openxmlformats-officedocument.presentationml.slideLayout+xml"/>
  <Override PartName="/ppt/tags/tag548.xml" ContentType="application/vnd.openxmlformats-officedocument.presentationml.tags+xml"/>
  <Override PartName="/ppt/tags/tag86.xml" ContentType="application/vnd.openxmlformats-officedocument.presentationml.tags+xml"/>
  <Override PartName="/ppt/slideLayouts/slideLayout72.xml" ContentType="application/vnd.openxmlformats-officedocument.presentationml.slideLayout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slideLayouts/slideLayout125.xml" ContentType="application/vnd.openxmlformats-officedocument.presentationml.slideLayout+xml"/>
  <Override PartName="/ppt/tags/tag734.xml" ContentType="application/vnd.openxmlformats-officedocument.presentationml.tags+xml"/>
  <Override PartName="/ppt/tags/tag879.xml" ContentType="application/vnd.openxmlformats-officedocument.presentationml.tags+xml"/>
  <Override PartName="/ppt/tags/tag920.xml" ContentType="application/vnd.openxmlformats-officedocument.presentationml.tags+xml"/>
  <Override PartName="/ppt/tags/tag1066.xml" ContentType="application/vnd.openxmlformats-officedocument.presentationml.tags+xml"/>
  <Override PartName="/ppt/tags/tag242.xml" ContentType="application/vnd.openxmlformats-officedocument.presentationml.tags+xml"/>
  <Override PartName="/ppt/tags/tag573.xml" ContentType="application/vnd.openxmlformats-officedocument.presentationml.tags+xml"/>
  <Override PartName="/ppt/slideLayouts/slideLayout150.xml" ContentType="application/vnd.openxmlformats-officedocument.presentationml.slideLayout+xml"/>
  <Override PartName="/ppt/tags/tag17.xml" ContentType="application/vnd.openxmlformats-officedocument.presentationml.tags+xml"/>
  <Override PartName="/ppt/tags/tag318.xml" ContentType="application/vnd.openxmlformats-officedocument.presentationml.tags+xml"/>
  <Override PartName="/ppt/tags/tag504.xml" ContentType="application/vnd.openxmlformats-officedocument.presentationml.tags+xml"/>
  <Override PartName="/ppt/tags/tag649.xml" ContentType="application/vnd.openxmlformats-officedocument.presentationml.tags+xml"/>
  <Override PartName="/ppt/slideMasters/slideMaster9.xml" ContentType="application/vnd.openxmlformats-officedocument.presentationml.slideMaster+xml"/>
  <Override PartName="/ppt/tags/tag157.xml" ContentType="application/vnd.openxmlformats-officedocument.presentationml.tags+xml"/>
  <Override PartName="/ppt/tags/tag343.xml" ContentType="application/vnd.openxmlformats-officedocument.presentationml.tags+xml"/>
  <Override PartName="/ppt/tags/tag488.xml" ContentType="application/vnd.openxmlformats-officedocument.presentationml.tags+xml"/>
  <Override PartName="/ppt/tags/tag835.xml" ContentType="application/vnd.openxmlformats-officedocument.presentationml.tags+xml"/>
  <Override PartName="/ppt/tags/tag1022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tags/tag42.xml" ContentType="application/vnd.openxmlformats-officedocument.presentationml.tags+xml"/>
  <Override PartName="/ppt/tags/tag182.xml" ContentType="application/vnd.openxmlformats-officedocument.presentationml.tags+xml"/>
  <Override PartName="/ppt/tags/tag674.xml" ContentType="application/vnd.openxmlformats-officedocument.presentationml.tags+xml"/>
  <Override PartName="/ppt/tags/tag860.xml" ContentType="application/vnd.openxmlformats-officedocument.presentationml.tags+xml"/>
  <Override PartName="/ppt/tags/tag419.xml" ContentType="application/vnd.openxmlformats-officedocument.presentationml.tags+xml"/>
  <Override PartName="/ppt/slideLayouts/slideLayout88.xml" ContentType="application/vnd.openxmlformats-officedocument.presentationml.slideLayout+xml"/>
  <Override PartName="/ppt/tags/tag605.xml" ContentType="application/vnd.openxmlformats-officedocument.presentationml.tags+xml"/>
  <Override PartName="/ppt/theme/theme11.xml" ContentType="application/vnd.openxmlformats-officedocument.theme+xml"/>
  <Override PartName="/ppt/tags/tag93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113.xml" ContentType="application/vnd.openxmlformats-officedocument.presentationml.tags+xml"/>
  <Override PartName="/ppt/tags/tag258.xml" ContentType="application/vnd.openxmlformats-officedocument.presentationml.tags+xml"/>
  <Override PartName="/ppt/tags/tag444.xml" ContentType="application/vnd.openxmlformats-officedocument.presentationml.tags+xml"/>
  <Override PartName="/ppt/tags/tag589.xml" ContentType="application/vnd.openxmlformats-officedocument.presentationml.tags+xml"/>
  <Override PartName="/ppt/tags/tag775.xml" ContentType="application/vnd.openxmlformats-officedocument.presentationml.tags+xml"/>
  <Override PartName="/ppt/slideLayouts/slideLayout166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283.xml" ContentType="application/vnd.openxmlformats-officedocument.presentationml.tags+xml"/>
  <Override PartName="/ppt/tags/tag630.xml" ContentType="application/vnd.openxmlformats-officedocument.presentationml.tags+xml"/>
  <Override PartName="/ppt/tags/tag961.xml" ContentType="application/vnd.openxmlformats-officedocument.presentationml.tags+xml"/>
  <Override PartName="/ppt/tags/tag58.xml" ContentType="application/vnd.openxmlformats-officedocument.presentationml.tags+xml"/>
  <Override PartName="/ppt/slideLayouts/slideLayout44.xml" ContentType="application/vnd.openxmlformats-officedocument.presentationml.slideLayout+xml"/>
  <Override PartName="/ppt/tags/tag359.xml" ContentType="application/vnd.openxmlformats-officedocument.presentationml.tags+xml"/>
  <Override PartName="/ppt/tags/tag706.xml" ContentType="application/vnd.openxmlformats-officedocument.presentationml.tags+xml"/>
  <Override PartName="/ppt/slideLayouts/slideLayout191.xml" ContentType="application/vnd.openxmlformats-officedocument.presentationml.slideLayout+xml"/>
  <Override PartName="/ppt/tags/tag1038.xml" ContentType="application/vnd.openxmlformats-officedocument.presentationml.tags+xml"/>
  <Override PartName="/ppt/slides/slide70.xml" ContentType="application/vnd.openxmlformats-officedocument.presentationml.slide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slideLayouts/slideLayout122.xml" ContentType="application/vnd.openxmlformats-officedocument.presentationml.slideLayout+xml"/>
  <Override PartName="/ppt/tags/tag731.xml" ContentType="application/vnd.openxmlformats-officedocument.presentationml.tags+xml"/>
  <Override PartName="/ppt/tags/tag876.xml" ContentType="application/vnd.openxmlformats-officedocument.presentationml.tags+xml"/>
  <Override PartName="/ppt/tags/tag83.xml" ContentType="application/vnd.openxmlformats-officedocument.presentationml.tags+xml"/>
  <Override PartName="/ppt/tags/tag384.xml" ContentType="application/vnd.openxmlformats-officedocument.presentationml.tags+xml"/>
  <Override PartName="/ppt/tags/tag570.xml" ContentType="application/vnd.openxmlformats-officedocument.presentationml.tags+xml"/>
  <Override PartName="/ppt/tags/tag807.xml" ContentType="application/vnd.openxmlformats-officedocument.presentationml.tags+xml"/>
  <Override PartName="/ppt/tags/tag1063.xml" ContentType="application/vnd.openxmlformats-officedocument.presentationml.tags+xml"/>
  <Override PartName="/ppt/tags/tag14.xml" ContentType="application/vnd.openxmlformats-officedocument.presentationml.tags+xml"/>
  <Override PartName="/ppt/tags/tag129.xml" ContentType="application/vnd.openxmlformats-officedocument.presentationml.tags+xml"/>
  <Override PartName="/ppt/tags/tag315.xml" ContentType="application/vnd.openxmlformats-officedocument.presentationml.tags+xml"/>
  <Override PartName="/ppt/tags/tag646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485.xml" ContentType="application/vnd.openxmlformats-officedocument.presentationml.tags+xml"/>
  <Override PartName="/ppt/tags/tag501.xml" ContentType="application/vnd.openxmlformats-officedocument.presentationml.tags+xml"/>
  <Override PartName="/ppt/tags/tag832.xml" ContentType="application/vnd.openxmlformats-officedocument.presentationml.tags+xml"/>
  <Override PartName="/ppt/tags/tag977.xml" ContentType="application/vnd.openxmlformats-officedocument.presentationml.tags+xml"/>
  <Override PartName="/ppt/tags/tag340.xml" ContentType="application/vnd.openxmlformats-officedocument.presentationml.tags+xml"/>
  <Override PartName="/ppt/tags/tag671.xml" ContentType="application/vnd.openxmlformats-officedocument.presentationml.tags+xml"/>
  <Override PartName="/ppt/tags/tag908.xml" ContentType="application/vnd.openxmlformats-officedocument.presentationml.tags+xml"/>
  <Override PartName="/ppt/slides/slide86.xml" ContentType="application/vnd.openxmlformats-officedocument.presentationml.slide+xml"/>
  <Override PartName="/ppt/tags/tag416.xml" ContentType="application/vnd.openxmlformats-officedocument.presentationml.tags+xml"/>
  <Override PartName="/ppt/slideLayouts/slideLayout85.xml" ContentType="application/vnd.openxmlformats-officedocument.presentationml.slideLayout+xml"/>
  <Override PartName="/ppt/tags/tag747.xml" ContentType="application/vnd.openxmlformats-officedocument.presentationml.tags+xml"/>
  <Override PartName="/ppt/slideLayouts/slideLayout138.xml" ContentType="application/vnd.openxmlformats-officedocument.presentationml.slideLayout+xml"/>
  <Override PartName="/ppt/slides/slide17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55.xml" ContentType="application/vnd.openxmlformats-officedocument.presentationml.tags+xml"/>
  <Override PartName="/ppt/tags/tag586.xml" ContentType="application/vnd.openxmlformats-officedocument.presentationml.tags+xml"/>
  <Override PartName="/ppt/tags/tag602.xml" ContentType="application/vnd.openxmlformats-officedocument.presentationml.tags+xml"/>
  <Override PartName="/ppt/slideLayouts/slideLayout163.xml" ContentType="application/vnd.openxmlformats-officedocument.presentationml.slideLayout+xml"/>
  <Override PartName="/ppt/tags/tag933.xml" ContentType="application/vnd.openxmlformats-officedocument.presentationml.tags+xml"/>
  <Override PartName="/ppt/slideLayouts/slideLayout16.xml" ContentType="application/vnd.openxmlformats-officedocument.presentationml.slideLayout+xml"/>
  <Override PartName="/ppt/tags/tag280.xml" ContentType="application/vnd.openxmlformats-officedocument.presentationml.tags+xml"/>
  <Override PartName="/ppt/tags/tag441.xml" ContentType="application/vnd.openxmlformats-officedocument.presentationml.tags+xml"/>
  <Override PartName="/ppt/tags/tag772.xml" ContentType="application/vnd.openxmlformats-officedocument.presentationml.tags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tags/tag517.xml" ContentType="application/vnd.openxmlformats-officedocument.presentationml.tags+xml"/>
  <Override PartName="/ppt/tags/tag703.xml" ContentType="application/vnd.openxmlformats-officedocument.presentationml.tags+xml"/>
  <Override PartName="/ppt/tags/tag848.xml" ContentType="application/vnd.openxmlformats-officedocument.presentationml.tags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tags/tag356.xml" ContentType="application/vnd.openxmlformats-officedocument.presentationml.tags+xml"/>
  <Override PartName="/ppt/tags/tag542.xml" ContentType="application/vnd.openxmlformats-officedocument.presentationml.tags+xml"/>
  <Override PartName="/ppt/tags/tag687.xml" ContentType="application/vnd.openxmlformats-officedocument.presentationml.tags+xml"/>
  <Override PartName="/ppt/tags/tag873.xml" ContentType="application/vnd.openxmlformats-officedocument.presentationml.tags+xml"/>
  <Override PartName="/ppt/tags/tag1035.xml" ContentType="application/vnd.openxmlformats-officedocument.presentationml.tags+xml"/>
  <Override PartName="/ppt/tags/tag80.xml" ContentType="application/vnd.openxmlformats-officedocument.presentationml.tags+xml"/>
  <Override PartName="/ppt/tags/tag195.xml" ContentType="application/vnd.openxmlformats-officedocument.presentationml.tags+xml"/>
  <Override PartName="/ppt/tags/tag381.xml" ContentType="application/vnd.openxmlformats-officedocument.presentationml.tags+xml"/>
  <Override PartName="/ppt/tags/tag618.xml" ContentType="application/vnd.openxmlformats-officedocument.presentationml.tags+xml"/>
  <Override PartName="/ppt/tags/tag1060.xml" ContentType="application/vnd.openxmlformats-officedocument.presentationml.tags+xml"/>
  <Override PartName="/ppt/tags/tag126.xml" ContentType="application/vnd.openxmlformats-officedocument.presentationml.tags+xml"/>
  <Override PartName="/ppt/tags/tag457.xml" ContentType="application/vnd.openxmlformats-officedocument.presentationml.tags+xml"/>
  <Override PartName="/ppt/tags/tag804.xml" ContentType="application/vnd.openxmlformats-officedocument.presentationml.tags+xml"/>
  <Override PartName="/ppt/slideLayouts/slideLayout179.xml" ContentType="application/vnd.openxmlformats-officedocument.presentationml.slideLayout+xml"/>
  <Override PartName="/ppt/tags/tag949.xml" ContentType="application/vnd.openxmlformats-officedocument.presentationml.tags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tags/tag11.xml" ContentType="application/vnd.openxmlformats-officedocument.presentationml.tags+xml"/>
  <Override PartName="/ppt/tags/tag296.xml" ContentType="application/vnd.openxmlformats-officedocument.presentationml.tags+xml"/>
  <Override PartName="/ppt/tags/tag312.xml" ContentType="application/vnd.openxmlformats-officedocument.presentationml.tags+xml"/>
  <Override PartName="/ppt/tags/tag643.xml" ContentType="application/vnd.openxmlformats-officedocument.presentationml.tags+xml"/>
  <Override PartName="/ppt/tags/tag788.xml" ContentType="application/vnd.openxmlformats-officedocument.presentationml.tags+xml"/>
  <Override PartName="/ppt/tags/tag974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tags/tag151.xml" ContentType="application/vnd.openxmlformats-officedocument.presentationml.tags+xml"/>
  <Override PartName="/ppt/slideLayouts/slideLayout57.xml" ContentType="application/vnd.openxmlformats-officedocument.presentationml.slideLayout+xml"/>
  <Override PartName="/ppt/tags/tag482.xml" ContentType="application/vnd.openxmlformats-officedocument.presentationml.tags+xml"/>
  <Override PartName="/ppt/tags/tag719.xml" ContentType="application/vnd.openxmlformats-officedocument.presentationml.tags+xml"/>
  <Override PartName="/ppt/slides/slide83.xml" ContentType="application/vnd.openxmlformats-officedocument.presentationml.slide+xml"/>
  <Override PartName="/ppt/tags/tag227.xml" ContentType="application/vnd.openxmlformats-officedocument.presentationml.tags+xml"/>
  <Override PartName="/ppt/tags/tag413.xml" ContentType="application/vnd.openxmlformats-officedocument.presentationml.tags+xml"/>
  <Override PartName="/ppt/tags/tag558.xml" ContentType="application/vnd.openxmlformats-officedocument.presentationml.tags+xml"/>
  <Override PartName="/ppt/slideLayouts/slideLayout135.xml" ContentType="application/vnd.openxmlformats-officedocument.presentationml.slideLayout+xml"/>
  <Override PartName="/ppt/tags/tag889.xml" ContentType="application/vnd.openxmlformats-officedocument.presentationml.tags+xml"/>
  <Override PartName="/ppt/tags/tag905.xml" ContentType="application/vnd.openxmlformats-officedocument.presentationml.tags+xml"/>
  <Override PartName="/ppt/slideMasters/slideMaster19.xml" ContentType="application/vnd.openxmlformats-officedocument.presentationml.slideMaster+xml"/>
  <Override PartName="/ppt/tags/tag96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Layouts/slideLayout82.xml" ContentType="application/vnd.openxmlformats-officedocument.presentationml.slideLayout+xml"/>
  <Override PartName="/ppt/tags/tag744.xml" ContentType="application/vnd.openxmlformats-officedocument.presentationml.tags+xml"/>
  <Override PartName="/ppt/tags/tag930.xml" ContentType="application/vnd.openxmlformats-officedocument.presentationml.tags+xml"/>
  <Override PartName="/ppt/tags/tag1076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583.xml" ContentType="application/vnd.openxmlformats-officedocument.presentationml.tags+xml"/>
  <Override PartName="/ppt/slideLayouts/slideLayout160.xml" ContentType="application/vnd.openxmlformats-officedocument.presentationml.slideLayout+xml"/>
  <Override PartName="/ppt/tags/tag27.xml" ContentType="application/vnd.openxmlformats-officedocument.presentationml.tags+xml"/>
  <Override PartName="/ppt/tags/tag328.xml" ContentType="application/vnd.openxmlformats-officedocument.presentationml.tags+xml"/>
  <Override PartName="/ppt/tags/tag514.xml" ContentType="application/vnd.openxmlformats-officedocument.presentationml.tags+xml"/>
  <Override PartName="/ppt/tags/tag659.xml" ContentType="application/vnd.openxmlformats-officedocument.presentationml.tags+xml"/>
  <Override PartName="/ppt/tags/tag845.xml" ContentType="application/vnd.openxmlformats-officedocument.presentationml.tags+xml"/>
  <Override PartName="/ppt/tags/tag1007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684.xml" ContentType="application/vnd.openxmlformats-officedocument.presentationml.tags+xml"/>
  <Override PartName="/ppt/tags/tag700.xml" ContentType="application/vnd.openxmlformats-officedocument.presentationml.tags+xml"/>
  <Override PartName="/ppt/tags/tag1032.xml" ContentType="application/vnd.openxmlformats-officedocument.presentationml.tags+xml"/>
  <Override PartName="/ppt/slides/slide99.xml" ContentType="application/vnd.openxmlformats-officedocument.presentationml.slide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870.xml" ContentType="application/vnd.openxmlformats-officedocument.presentationml.tags+xml"/>
  <Override PartName="/ppt/theme/theme21.xml" ContentType="application/vnd.openxmlformats-officedocument.theme+xml"/>
  <Override PartName="/ppt/tags/tag268.xml" ContentType="application/vnd.openxmlformats-officedocument.presentationml.tags+xml"/>
  <Override PartName="/ppt/slideLayouts/slideLayout98.xml" ContentType="application/vnd.openxmlformats-officedocument.presentationml.slideLayout+xml"/>
  <Override PartName="/ppt/tags/tag599.xml" ContentType="application/vnd.openxmlformats-officedocument.presentationml.tags+xml"/>
  <Override PartName="/ppt/tags/tag615.xml" ContentType="application/vnd.openxmlformats-officedocument.presentationml.tags+xml"/>
  <Override PartName="/ppt/tags/tag801.xml" ContentType="application/vnd.openxmlformats-officedocument.presentationml.tags+xml"/>
  <Override PartName="/ppt/tags/tag946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slideLayouts/slideLayout29.xml" ContentType="application/vnd.openxmlformats-officedocument.presentationml.slideLayout+xml"/>
  <Override PartName="/ppt/tags/tag454.xml" ContentType="application/vnd.openxmlformats-officedocument.presentationml.tags+xml"/>
  <Override PartName="/ppt/tags/tag640.xml" ContentType="application/vnd.openxmlformats-officedocument.presentationml.tags+xml"/>
  <Override PartName="/ppt/tags/tag785.xml" ContentType="application/vnd.openxmlformats-officedocument.presentationml.tags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tags/tag293.xml" ContentType="application/vnd.openxmlformats-officedocument.presentationml.tags+xml"/>
  <Override PartName="/ppt/slideLayouts/slideLayout107.xml" ContentType="application/vnd.openxmlformats-officedocument.presentationml.slideLayout+xml"/>
  <Override PartName="/ppt/tags/tag716.xml" ContentType="application/vnd.openxmlformats-officedocument.presentationml.tags+xml"/>
  <Override PartName="/ppt/tags/tag971.xml" ContentType="application/vnd.openxmlformats-officedocument.presentationml.tags+xml"/>
  <Override PartName="/ppt/slides/slide80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slideLayouts/slideLayout54.xml" ContentType="application/vnd.openxmlformats-officedocument.presentationml.slideLayout+xml"/>
  <Override PartName="/ppt/tags/tag369.xml" ContentType="application/vnd.openxmlformats-officedocument.presentationml.tags+xml"/>
  <Override PartName="/ppt/tags/tag555.xml" ContentType="application/vnd.openxmlformats-officedocument.presentationml.tags+xml"/>
  <Override PartName="/ppt/tags/tag902.xml" ContentType="application/vnd.openxmlformats-officedocument.presentationml.tags+xml"/>
  <Override PartName="/ppt/tags/tag104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ppt/slideLayouts/slideLayout132.xml" ContentType="application/vnd.openxmlformats-officedocument.presentationml.slideLayout+xml"/>
  <Override PartName="/ppt/tags/tag741.xml" ContentType="application/vnd.openxmlformats-officedocument.presentationml.tags+xml"/>
  <Override PartName="/ppt/tags/tag88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580.xml" ContentType="application/vnd.openxmlformats-officedocument.presentationml.tags+xml"/>
  <Override PartName="/ppt/tags/tag817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1073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325.xml" ContentType="application/vnd.openxmlformats-officedocument.presentationml.tags+xml"/>
  <Override PartName="/ppt/tags/tag656.xml" ContentType="application/vnd.openxmlformats-officedocument.presentationml.tags+xml"/>
  <Override PartName="/ppt/tags/tag987.xml" ContentType="application/vnd.openxmlformats-officedocument.presentationml.tags+xml"/>
  <Override PartName="/ppt/tags/tag1004.xml" ContentType="application/vnd.openxmlformats-officedocument.presentationml.tags+xml"/>
  <Override PartName="/ppt/tags/tag164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tags/tag842.xml" ContentType="application/vnd.openxmlformats-officedocument.presentationml.tags+xml"/>
  <Override PartName="/ppt/slides/slide96.xml" ContentType="application/vnd.openxmlformats-officedocument.presentationml.slide+xml"/>
  <Override PartName="/ppt/tags/tag350.xml" ContentType="application/vnd.openxmlformats-officedocument.presentationml.tags+xml"/>
  <Override PartName="/ppt/tags/tag681.xml" ContentType="application/vnd.openxmlformats-officedocument.presentationml.tags+xml"/>
  <Override PartName="/ppt/tags/tag918.xml" ContentType="application/vnd.openxmlformats-officedocument.presentationml.tags+xml"/>
  <Override PartName="/ppt/tags/tag426.xml" ContentType="application/vnd.openxmlformats-officedocument.presentationml.tags+xml"/>
  <Override PartName="/ppt/slideLayouts/slideLayout95.xml" ContentType="application/vnd.openxmlformats-officedocument.presentationml.slideLayout+xml"/>
  <Override PartName="/ppt/tags/tag612.xml" ContentType="application/vnd.openxmlformats-officedocument.presentationml.tags+xml"/>
  <Override PartName="/ppt/tags/tag757.xml" ContentType="application/vnd.openxmlformats-officedocument.presentationml.tags+xml"/>
  <Override PartName="/ppt/slideLayouts/slideLayout148.xml" ContentType="application/vnd.openxmlformats-officedocument.presentationml.slideLayout+xml"/>
  <Override PartName="/ppt/tags/tag943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65.xml" ContentType="application/vnd.openxmlformats-officedocument.presentationml.tags+xml"/>
  <Override PartName="/ppt/tags/tag451.xml" ContentType="application/vnd.openxmlformats-officedocument.presentationml.tags+xml"/>
  <Override PartName="/ppt/tags/tag596.xml" ContentType="application/vnd.openxmlformats-officedocument.presentationml.tags+xml"/>
  <Override PartName="/ppt/tags/tag782.xml" ContentType="application/vnd.openxmlformats-officedocument.presentationml.tags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290.xml" ContentType="application/vnd.openxmlformats-officedocument.presentationml.tags+xml"/>
  <Override PartName="/ppt/tags/tag527.xml" ContentType="application/vnd.openxmlformats-officedocument.presentationml.tags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tags/tag366.xml" ContentType="application/vnd.openxmlformats-officedocument.presentationml.tags+xml"/>
  <Override PartName="/ppt/slideLayouts/slideLayout104.xml" ContentType="application/vnd.openxmlformats-officedocument.presentationml.slideLayout+xml"/>
  <Override PartName="/ppt/tags/tag713.xml" ContentType="application/vnd.openxmlformats-officedocument.presentationml.tags+xml"/>
  <Override PartName="/ppt/tags/tag858.xml" ContentType="application/vnd.openxmlformats-officedocument.presentationml.tags+xml"/>
  <Override PartName="/ppt/tags/tag1045.xml" ContentType="application/vnd.openxmlformats-officedocument.presentationml.tags+xml"/>
  <Override PartName="/ppt/tags/tag65.xml" ContentType="application/vnd.openxmlformats-officedocument.presentationml.tags+xml"/>
  <Override PartName="/ppt/tags/tag221.xml" ContentType="application/vnd.openxmlformats-officedocument.presentationml.tags+xml"/>
  <Override PartName="/ppt/tags/tag552.xml" ContentType="application/vnd.openxmlformats-officedocument.presentationml.tags+xml"/>
  <Override PartName="/ppt/tags/tag697.xml" ContentType="application/vnd.openxmlformats-officedocument.presentationml.tags+xml"/>
  <Override PartName="/ppt/tags/tag883.xml" ContentType="application/vnd.openxmlformats-officedocument.presentationml.tags+xml"/>
  <Override PartName="/ppt/slideMasters/slideMaster13.xml" ContentType="application/vnd.openxmlformats-officedocument.presentationml.slideMaster+xml"/>
  <Override PartName="/ppt/tags/tag90.xml" ContentType="application/vnd.openxmlformats-officedocument.presentationml.tags+xml"/>
  <Override PartName="/ppt/tags/tag391.xml" ContentType="application/vnd.openxmlformats-officedocument.presentationml.tags+xml"/>
  <Override PartName="/ppt/tags/tag628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59.xml" ContentType="application/vnd.openxmlformats-officedocument.presentationml.tags+xml"/>
  <Override PartName="/ppt/tags/tag1070.xml" ContentType="application/vnd.openxmlformats-officedocument.presentationml.tags+xml"/>
  <Override PartName="/ppt/notesSlides/notesSlide9.xml" ContentType="application/vnd.openxmlformats-officedocument.presentationml.notesSlide+xml"/>
  <Override PartName="/ppt/tags/tag136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798.xml" ContentType="application/vnd.openxmlformats-officedocument.presentationml.tags+xml"/>
  <Override PartName="/ppt/tags/tag814.xml" ContentType="application/vnd.openxmlformats-officedocument.presentationml.tags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tags/tag21.xml" ContentType="application/vnd.openxmlformats-officedocument.presentationml.tags+xml"/>
  <Override PartName="/ppt/tags/tag161.xml" ContentType="application/vnd.openxmlformats-officedocument.presentationml.tags+xml"/>
  <Override PartName="/ppt/tags/tag653.xml" ContentType="application/vnd.openxmlformats-officedocument.presentationml.tags+xml"/>
  <Override PartName="/ppt/tags/tag984.xml" ContentType="application/vnd.openxmlformats-officedocument.presentationml.tags+xml"/>
  <Override PartName="/ppt/tags/tag1001.xml" ContentType="application/vnd.openxmlformats-officedocument.presentationml.tags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tags/tag492.xml" ContentType="application/vnd.openxmlformats-officedocument.presentationml.tags+xml"/>
  <Override PartName="/ppt/tags/tag729.xml" ContentType="application/vnd.openxmlformats-officedocument.presentationml.tags+xml"/>
  <Override PartName="/ppt/tags/tag915.xml" ContentType="application/vnd.openxmlformats-officedocument.presentationml.tags+xml"/>
  <Override PartName="/ppt/slides/slide93.xml" ContentType="application/vnd.openxmlformats-officedocument.presentationml.slide+xml"/>
  <Override PartName="/ppt/tags/tag237.xml" ContentType="application/vnd.openxmlformats-officedocument.presentationml.tags+xml"/>
  <Override PartName="/ppt/tags/tag423.xml" ContentType="application/vnd.openxmlformats-officedocument.presentationml.tags+xml"/>
  <Override PartName="/ppt/tags/tag568.xml" ContentType="application/vnd.openxmlformats-officedocument.presentationml.tags+xml"/>
  <Override PartName="/ppt/tags/tag754.xml" ContentType="application/vnd.openxmlformats-officedocument.presentationml.tags+xml"/>
  <Override PartName="/ppt/slideLayouts/slideLayout145.xml" ContentType="application/vnd.openxmlformats-officedocument.presentationml.slideLayout+xml"/>
  <Override PartName="/ppt/tags/tag899.xml" ContentType="application/vnd.openxmlformats-officedocument.presentationml.tags+xml"/>
  <Override PartName="/ppt/slides/slide24.xml" ContentType="application/vnd.openxmlformats-officedocument.presentationml.slide+xml"/>
  <Override PartName="/ppt/tags/tag262.xml" ContentType="application/vnd.openxmlformats-officedocument.presentationml.tags+xml"/>
  <Override PartName="/ppt/slideLayouts/slideLayout92.xml" ContentType="application/vnd.openxmlformats-officedocument.presentationml.slideLayout+xml"/>
  <Override PartName="/ppt/tags/tag593.xml" ContentType="application/vnd.openxmlformats-officedocument.presentationml.tags+xml"/>
  <Override PartName="/ppt/tags/tag940.xml" ContentType="application/vnd.openxmlformats-officedocument.presentationml.tags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tags/tag338.xml" ContentType="application/vnd.openxmlformats-officedocument.presentationml.tags+xml"/>
  <Override PartName="/ppt/tags/tag669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1017.xml" ContentType="application/vnd.openxmlformats-officedocument.presentationml.tags+xml"/>
  <Override PartName="/ppt/notesSlides/notesSlide15.xml" ContentType="application/vnd.openxmlformats-officedocument.presentationml.notesSlide+xml"/>
  <Override PartName="/ppt/tags/tag177.xml" ContentType="application/vnd.openxmlformats-officedocument.presentationml.tags+xml"/>
  <Override PartName="/ppt/slideLayouts/slideLayout101.xml" ContentType="application/vnd.openxmlformats-officedocument.presentationml.slideLayout+xml"/>
  <Override PartName="/ppt/tags/tag524.xml" ContentType="application/vnd.openxmlformats-officedocument.presentationml.tags+xml"/>
  <Override PartName="/ppt/tags/tag710.xml" ContentType="application/vnd.openxmlformats-officedocument.presentationml.tags+xml"/>
  <Override PartName="/ppt/tags/tag855.xml" ContentType="application/vnd.openxmlformats-officedocument.presentationml.tags+xml"/>
  <Override PartName="/ppt/tags/tag62.xml" ContentType="application/vnd.openxmlformats-officedocument.presentationml.tags+xml"/>
  <Override PartName="/ppt/tags/tag363.xml" ContentType="application/vnd.openxmlformats-officedocument.presentationml.tags+xml"/>
  <Override PartName="/ppt/tags/tag694.xml" ContentType="application/vnd.openxmlformats-officedocument.presentationml.tags+xml"/>
  <Override PartName="/ppt/tags/tag1042.xml" ContentType="application/vnd.openxmlformats-officedocument.presentationml.tags+xml"/>
  <Override PartName="/ppt/slideMasters/slideMaster10.xml" ContentType="application/vnd.openxmlformats-officedocument.presentationml.slideMaster+xml"/>
  <Override PartName="/ppt/tags/tag108.xml" ContentType="application/vnd.openxmlformats-officedocument.presentationml.tags+xml"/>
  <Override PartName="/ppt/tags/tag439.xml" ContentType="application/vnd.openxmlformats-officedocument.presentationml.tags+xml"/>
  <Override PartName="/ppt/tags/tag880.xml" ContentType="application/vnd.openxmlformats-officedocument.presentationml.tags+xml"/>
  <Override PartName="/ppt/notesSlides/notesSlide6.xml" ContentType="application/vnd.openxmlformats-officedocument.presentationml.notesSlide+xml"/>
  <Override PartName="/ppt/tags/tag133.xml" ContentType="application/vnd.openxmlformats-officedocument.presentationml.tags+xml"/>
  <Override PartName="/ppt/tags/tag278.xml" ContentType="application/vnd.openxmlformats-officedocument.presentationml.tags+xml"/>
  <Override PartName="/ppt/tags/tag625.xml" ContentType="application/vnd.openxmlformats-officedocument.presentationml.tags+xml"/>
  <Override PartName="/ppt/tags/tag81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956.xml" ContentType="application/vnd.openxmlformats-officedocument.presentationml.tags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209.xml" ContentType="application/vnd.openxmlformats-officedocument.presentationml.tags+xml"/>
  <Override PartName="/ppt/tags/tag464.xml" ContentType="application/vnd.openxmlformats-officedocument.presentationml.tags+xml"/>
  <Override PartName="/ppt/tags/tag650.xml" ContentType="application/vnd.openxmlformats-officedocument.presentationml.tags+xml"/>
  <Override PartName="/ppt/tags/tag795.xml" ContentType="application/vnd.openxmlformats-officedocument.presentationml.tags+xml"/>
  <Override PartName="/ppt/tags/tag981.xml" ContentType="application/vnd.openxmlformats-officedocument.presentationml.tags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726.xml" ContentType="application/vnd.openxmlformats-officedocument.presentationml.tags+xml"/>
  <Override PartName="/ppt/slides/slide90.xml" ContentType="application/vnd.openxmlformats-officedocument.presentationml.slid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379.xml" ContentType="application/vnd.openxmlformats-officedocument.presentationml.tags+xml"/>
  <Override PartName="/ppt/tags/tag565.xml" ContentType="application/vnd.openxmlformats-officedocument.presentationml.tags+xml"/>
  <Override PartName="/ppt/slideLayouts/slideLayout142.xml" ContentType="application/vnd.openxmlformats-officedocument.presentationml.slideLayout+xml"/>
  <Override PartName="/ppt/tags/tag896.xml" ContentType="application/vnd.openxmlformats-officedocument.presentationml.tags+xml"/>
  <Override PartName="/ppt/tags/tag912.xml" ContentType="application/vnd.openxmlformats-officedocument.presentationml.tags+xml"/>
  <Override PartName="/ppt/tags/tag1058.xml" ContentType="application/vnd.openxmlformats-officedocument.presentationml.tags+xml"/>
  <Override PartName="/ppt/tags/tag420.xml" ContentType="application/vnd.openxmlformats-officedocument.presentationml.tags+xml"/>
  <Override PartName="/ppt/tags/tag751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149.xml" ContentType="application/vnd.openxmlformats-officedocument.presentationml.tags+xml"/>
  <Override PartName="/ppt/tags/tag590.xml" ContentType="application/vnd.openxmlformats-officedocument.presentationml.tags+xml"/>
  <Override PartName="/ppt/tags/tag827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335.xml" ContentType="application/vnd.openxmlformats-officedocument.presentationml.tags+xml"/>
  <Override PartName="/ppt/tags/tag521.xml" ContentType="application/vnd.openxmlformats-officedocument.presentationml.tags+xml"/>
  <Override PartName="/ppt/tags/tag666.xml" ContentType="application/vnd.openxmlformats-officedocument.presentationml.tags+xml"/>
  <Override PartName="/ppt/tags/tag852.xml" ContentType="application/vnd.openxmlformats-officedocument.presentationml.tags+xml"/>
  <Override PartName="/ppt/tags/tag997.xml" ContentType="application/vnd.openxmlformats-officedocument.presentationml.tags+xml"/>
  <Override PartName="/ppt/tags/tag1014.xml" ContentType="application/vnd.openxmlformats-officedocument.presentationml.tags+xml"/>
  <Override PartName="/ppt/notesSlides/notesSlide12.xml" ContentType="application/vnd.openxmlformats-officedocument.presentationml.notesSlide+xml"/>
  <Override PartName="/ppt/tags/tag174.xml" ContentType="application/vnd.openxmlformats-officedocument.presentationml.tags+xml"/>
  <Override PartName="/ppt/tags/tag360.xml" ContentType="application/vnd.openxmlformats-officedocument.presentationml.tags+xml"/>
  <Override PartName="/ppt/tags/tag691.xml" ContentType="application/vnd.openxmlformats-officedocument.presentationml.tags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436.xml" ContentType="application/vnd.openxmlformats-officedocument.presentationml.tags+xml"/>
  <Override PartName="/ppt/slideLayouts/slideLayout158.xml" ContentType="application/vnd.openxmlformats-officedocument.presentationml.slideLayout+xml"/>
  <Override PartName="/ppt/tags/tag928.xml" ContentType="application/vnd.openxmlformats-officedocument.presentationml.tags+xml"/>
  <Override PartName="/ppt/tags/tag275.xml" ContentType="application/vnd.openxmlformats-officedocument.presentationml.tags+xml"/>
  <Override PartName="/ppt/tags/tag622.xml" ContentType="application/vnd.openxmlformats-officedocument.presentationml.tags+xml"/>
  <Override PartName="/ppt/tags/tag767.xml" ContentType="application/vnd.openxmlformats-officedocument.presentationml.tags+xml"/>
  <Override PartName="/ppt/tags/tag953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Layouts/slideLayout36.xml" ContentType="application/vnd.openxmlformats-officedocument.presentationml.slideLayout+xml"/>
  <Override PartName="/ppt/tags/tag461.xml" ContentType="application/vnd.openxmlformats-officedocument.presentationml.tags+xml"/>
  <Override PartName="/ppt/tags/tag792.xml" ContentType="application/vnd.openxmlformats-officedocument.presentationml.tags+xml"/>
  <Override PartName="/ppt/slideLayouts/slideLayout183.xml" ContentType="application/vnd.openxmlformats-officedocument.presentationml.slideLayout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tags/tag206.xml" ContentType="application/vnd.openxmlformats-officedocument.presentationml.tags+xml"/>
  <Override PartName="/ppt/tags/tag537.xml" ContentType="application/vnd.openxmlformats-officedocument.presentationml.tags+xml"/>
  <Override PartName="/ppt/slideLayouts/slideLayout114.xml" ContentType="application/vnd.openxmlformats-officedocument.presentationml.slideLayout+xml"/>
  <Override PartName="/ppt/tags/tag868.xml" ContentType="application/vnd.openxmlformats-officedocument.presentationml.tags+xml"/>
  <Override PartName="/ppt/tags/tag1.xml" ContentType="application/vnd.openxmlformats-officedocument.presentationml.tags+xml"/>
  <Override PartName="/ppt/tags/tag75.xml" ContentType="application/vnd.openxmlformats-officedocument.presentationml.tags+xml"/>
  <Override PartName="/ppt/tags/tag231.xml" ContentType="application/vnd.openxmlformats-officedocument.presentationml.tags+xml"/>
  <Override PartName="/ppt/slideLayouts/slideLayout61.xml" ContentType="application/vnd.openxmlformats-officedocument.presentationml.slideLayout+xml"/>
  <Override PartName="/ppt/tags/tag376.xml" ContentType="application/vnd.openxmlformats-officedocument.presentationml.tags+xml"/>
  <Override PartName="/ppt/tags/tag723.xml" ContentType="application/vnd.openxmlformats-officedocument.presentationml.tags+xml"/>
  <Override PartName="/ppt/theme/theme19.xml" ContentType="application/vnd.openxmlformats-officedocument.theme+xml"/>
  <Override PartName="/ppt/tags/tag1055.xml" ContentType="application/vnd.openxmlformats-officedocument.presentationml.tags+xml"/>
  <Override PartName="/ppt/tags/tag562.xml" ContentType="application/vnd.openxmlformats-officedocument.presentationml.tags+xml"/>
  <Override PartName="/ppt/tags/tag893.xml" ContentType="application/vnd.openxmlformats-officedocument.presentationml.tags+xml"/>
  <Override PartName="/ppt/tags/tag307.xml" ContentType="application/vnd.openxmlformats-officedocument.presentationml.tags+xml"/>
  <Override PartName="/ppt/tags/tag638.xml" ContentType="application/vnd.openxmlformats-officedocument.presentationml.tags+xml"/>
  <Override PartName="/ppt/tags/tag824.xml" ContentType="application/vnd.openxmlformats-officedocument.presentationml.tags+xml"/>
  <Override PartName="/ppt/tags/tag969.xml" ContentType="application/vnd.openxmlformats-officedocument.presentationml.tags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663.xml" ContentType="application/vnd.openxmlformats-officedocument.presentationml.tags+xml"/>
  <Override PartName="/ppt/slideLayouts/slideLayout199.xml" ContentType="application/vnd.openxmlformats-officedocument.presentationml.slideLayout+xml"/>
  <Override PartName="/ppt/tags/tag1011.xml" ContentType="application/vnd.openxmlformats-officedocument.presentationml.tags+xml"/>
  <Override PartName="/ppt/slides/slide78.xml" ContentType="application/vnd.openxmlformats-officedocument.presentationml.slide+xml"/>
  <Override PartName="/ppt/tags/tag171.xml" ContentType="application/vnd.openxmlformats-officedocument.presentationml.tags+xml"/>
  <Override PartName="/ppt/tags/tag408.xml" ContentType="application/vnd.openxmlformats-officedocument.presentationml.tags+xml"/>
  <Override PartName="/ppt/tags/tag739.xml" ContentType="application/vnd.openxmlformats-officedocument.presentationml.tags+xml"/>
  <Override PartName="/ppt/tags/tag994.xml" ContentType="application/vnd.openxmlformats-officedocument.presentationml.tags+xml"/>
  <Override PartName="/docProps/core.xml" ContentType="application/vnd.openxmlformats-package.core-properties+xml"/>
  <Override PartName="/ppt/tags/tag247.xml" ContentType="application/vnd.openxmlformats-officedocument.presentationml.tags+xml"/>
  <Override PartName="/ppt/slideLayouts/slideLayout77.xml" ContentType="application/vnd.openxmlformats-officedocument.presentationml.slideLayout+xml"/>
  <Override PartName="/ppt/tags/tag578.xml" ContentType="application/vnd.openxmlformats-officedocument.presentationml.tags+xml"/>
  <Override PartName="/ppt/tags/tag925.xml" ContentType="application/vnd.openxmlformats-officedocument.presentationml.tags+xml"/>
  <Override PartName="/ppt/tags/tag102.xml" ContentType="application/vnd.openxmlformats-officedocument.presentationml.tags+xml"/>
  <Override PartName="/ppt/tags/tag433.xml" ContentType="application/vnd.openxmlformats-officedocument.presentationml.tags+xml"/>
  <Override PartName="/ppt/tags/tag764.xml" ContentType="application/vnd.openxmlformats-officedocument.presentationml.tags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tags/tag272.xml" ContentType="application/vnd.openxmlformats-officedocument.presentationml.tags+xml"/>
  <Override PartName="/ppt/tags/tag509.xml" ContentType="application/vnd.openxmlformats-officedocument.presentationml.tags+xml"/>
  <Override PartName="/ppt/slideLayouts/slideLayout180.xml" ContentType="application/vnd.openxmlformats-officedocument.presentationml.slideLayout+xml"/>
  <Override PartName="/ppt/tags/tag950.xml" ContentType="application/vnd.openxmlformats-officedocument.presentationml.tags+xml"/>
  <Override PartName="/ppt/tags/tag47.xml" ContentType="application/vnd.openxmlformats-officedocument.presentationml.tags+xml"/>
  <Override PartName="/ppt/slideLayouts/slideLayout33.xml" ContentType="application/vnd.openxmlformats-officedocument.presentationml.slideLayout+xml"/>
  <Override PartName="/ppt/tags/tag203.xml" ContentType="application/vnd.openxmlformats-officedocument.presentationml.tags+xml"/>
  <Override PartName="/ppt/tags/tag348.xml" ContentType="application/vnd.openxmlformats-officedocument.presentationml.tags+xml"/>
  <Override PartName="/ppt/tags/tag679.xml" ContentType="application/vnd.openxmlformats-officedocument.presentationml.tags+xml"/>
  <Override PartName="/ppt/tags/tag1027.xml" ContentType="application/vnd.openxmlformats-officedocument.presentationml.tags+xml"/>
  <Override PartName="/ppt/tags/tag187.xml" ContentType="application/vnd.openxmlformats-officedocument.presentationml.tags+xml"/>
  <Override PartName="/ppt/tags/tag534.xml" ContentType="application/vnd.openxmlformats-officedocument.presentationml.tags+xml"/>
  <Override PartName="/ppt/slideLayouts/slideLayout111.xml" ContentType="application/vnd.openxmlformats-officedocument.presentationml.slideLayout+xml"/>
  <Override PartName="/ppt/tags/tag720.xml" ContentType="application/vnd.openxmlformats-officedocument.presentationml.tags+xml"/>
  <Override PartName="/ppt/tags/tag865.xml" ContentType="application/vnd.openxmlformats-officedocument.presentationml.tags+xml"/>
  <Override PartName="/ppt/theme/theme16.xml" ContentType="application/vnd.openxmlformats-officedocument.theme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373.xml" ContentType="application/vnd.openxmlformats-officedocument.presentationml.tags+xml"/>
  <Override PartName="/ppt/tags/tag890.xml" ContentType="application/vnd.openxmlformats-officedocument.presentationml.tags+xml"/>
  <Override PartName="/ppt/tags/tag1052.xml" ContentType="application/vnd.openxmlformats-officedocument.presentationml.tags+xml"/>
  <Override PartName="/ppt/tags/tag304.xml" ContentType="application/vnd.openxmlformats-officedocument.presentationml.tags+xml"/>
  <Override PartName="/ppt/theme/theme8.xml" ContentType="application/vnd.openxmlformats-officedocument.theme+xml"/>
  <Override PartName="/ppt/tags/tag449.xml" ContentType="application/vnd.openxmlformats-officedocument.presentationml.tags+xml"/>
  <Override PartName="/ppt/tags/tag635.xml" ContentType="application/vnd.openxmlformats-officedocument.presentationml.tags+xml"/>
  <Override PartName="/ppt/tags/tag966.xml" ContentType="application/vnd.openxmlformats-officedocument.presentationml.tags+xml"/>
  <Override PartName="/ppt/tags/tag143.xml" ContentType="application/vnd.openxmlformats-officedocument.presentationml.tags+xml"/>
  <Override PartName="/ppt/tags/tag288.xml" ContentType="application/vnd.openxmlformats-officedocument.presentationml.tags+xml"/>
  <Override PartName="/ppt/tags/tag474.xml" ContentType="application/vnd.openxmlformats-officedocument.presentationml.tags+xml"/>
  <Override PartName="/ppt/tags/tag821.xml" ContentType="application/vnd.openxmlformats-officedocument.presentationml.tags+xml"/>
  <Override PartName="/ppt/slideLayouts/slideLayout196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tags/tag219.xml" ContentType="application/vnd.openxmlformats-officedocument.presentationml.tags+xml"/>
  <Override PartName="/ppt/slideLayouts/slideLayout49.xml" ContentType="application/vnd.openxmlformats-officedocument.presentationml.slideLayout+xml"/>
  <Override PartName="/ppt/tags/tag266.xml" ContentType="application/vnd.openxmlformats-officedocument.presentationml.tags+xml"/>
  <Override PartName="/ppt/slideLayouts/slideLayout96.xml" ContentType="application/vnd.openxmlformats-officedocument.presentationml.slideLayout+xml"/>
  <Override PartName="/ppt/tags/tag597.xml" ContentType="application/vnd.openxmlformats-officedocument.presentationml.tags+xml"/>
  <Override PartName="/ppt/tags/tag613.xml" ContentType="application/vnd.openxmlformats-officedocument.presentationml.tags+xml"/>
  <Override PartName="/ppt/tags/tag660.xml" ContentType="application/vnd.openxmlformats-officedocument.presentationml.tags+xml"/>
  <Override PartName="/ppt/tags/tag944.xml" ContentType="application/vnd.openxmlformats-officedocument.presentationml.tags+xml"/>
  <Override PartName="/ppt/tags/tag991.xml" ContentType="application/vnd.openxmlformats-officedocument.presentationml.tags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slideLayouts/slideLayout127.xml" ContentType="application/vnd.openxmlformats-officedocument.presentationml.slideLayout+xml"/>
  <Override PartName="/ppt/tags/tag736.xml" ContentType="application/vnd.openxmlformats-officedocument.presentationml.tags+xml"/>
  <Override PartName="/ppt/tags/tag783.xml" ContentType="application/vnd.openxmlformats-officedocument.presentationml.tags+xml"/>
  <Override PartName="/ppt/slideLayouts/slideLayout174.xml" ContentType="application/vnd.openxmlformats-officedocument.presentationml.slideLayout+xml"/>
  <Override PartName="/ppt/tags/tag922.xml" ContentType="application/vnd.openxmlformats-officedocument.presentationml.tags+xml"/>
  <Override PartName="/ppt/tags/tag1068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tags/tag88.xml" ContentType="application/vnd.openxmlformats-officedocument.presentationml.tags+xml"/>
  <Override PartName="/ppt/tags/tag244.xml" ContentType="application/vnd.openxmlformats-officedocument.presentationml.tags+xml"/>
  <Override PartName="/ppt/tags/tag291.xml" ContentType="application/vnd.openxmlformats-officedocument.presentationml.tags+xml"/>
  <Override PartName="/ppt/tags/tag430.xml" ContentType="application/vnd.openxmlformats-officedocument.presentationml.tags+xml"/>
  <Override PartName="/ppt/tags/tag528.xml" ContentType="application/vnd.openxmlformats-officedocument.presentationml.tags+xml"/>
  <Override PartName="/ppt/slideLayouts/slideLayout105.xml" ContentType="application/vnd.openxmlformats-officedocument.presentationml.slideLayout+xml"/>
  <Override PartName="/ppt/tags/tag575.xml" ContentType="application/vnd.openxmlformats-officedocument.presentationml.tags+xml"/>
  <Override PartName="/ppt/tags/tag714.xml" ContentType="application/vnd.openxmlformats-officedocument.presentationml.tags+xml"/>
  <Override PartName="/ppt/tags/tag761.xml" ContentType="application/vnd.openxmlformats-officedocument.presentationml.tags+xml"/>
  <Override PartName="/ppt/slideLayouts/slideLayout152.xml" ContentType="application/vnd.openxmlformats-officedocument.presentationml.slideLayout+xml"/>
  <Override PartName="/ppt/tags/tag859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slideLayouts/slideLayout52.xml" ContentType="application/vnd.openxmlformats-officedocument.presentationml.slideLayout+xml"/>
  <Override PartName="/ppt/tags/tag367.xml" ContentType="application/vnd.openxmlformats-officedocument.presentationml.tags+xml"/>
  <Override PartName="/ppt/tags/tag506.xml" ContentType="application/vnd.openxmlformats-officedocument.presentationml.tags+xml"/>
  <Override PartName="/ppt/tags/tag553.xml" ContentType="application/vnd.openxmlformats-officedocument.presentationml.tags+xml"/>
  <Override PartName="/ppt/tags/tag698.xml" ContentType="application/vnd.openxmlformats-officedocument.presentationml.tags+xml"/>
  <Override PartName="/ppt/tags/tag900.xml" ContentType="application/vnd.openxmlformats-officedocument.presentationml.tags+xml"/>
  <Override PartName="/ppt/tags/tag1046.xml" ContentType="application/vnd.openxmlformats-officedocument.presentationml.tags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tags/tag159.xml" ContentType="application/vnd.openxmlformats-officedocument.presentationml.tags+xml"/>
  <Override PartName="/ppt/tags/tag345.xml" ContentType="application/vnd.openxmlformats-officedocument.presentationml.tags+xml"/>
  <Override PartName="/ppt/tags/tag392.xml" ContentType="application/vnd.openxmlformats-officedocument.presentationml.tags+xml"/>
  <Override PartName="/ppt/slideLayouts/slideLayout130.xml" ContentType="application/vnd.openxmlformats-officedocument.presentationml.slideLayout+xml"/>
  <Override PartName="/ppt/tags/tag837.xml" ContentType="application/vnd.openxmlformats-officedocument.presentationml.tags+xml"/>
  <Override PartName="/ppt/tags/tag884.xml" ContentType="application/vnd.openxmlformats-officedocument.presentationml.tags+xml"/>
  <Override PartName="/ppt/tags/tag1024.xml" ContentType="application/vnd.openxmlformats-officedocument.presentationml.tags+xml"/>
  <Override PartName="/ppt/tags/tag44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tags/tag531.xml" ContentType="application/vnd.openxmlformats-officedocument.presentationml.tags+xml"/>
  <Override PartName="/ppt/tags/tag629.xml" ContentType="application/vnd.openxmlformats-officedocument.presentationml.tags+xml"/>
  <Override PartName="/ppt/tags/tag676.xml" ContentType="application/vnd.openxmlformats-officedocument.presentationml.tags+xml"/>
  <Override PartName="/ppt/tags/tag815.xml" ContentType="application/vnd.openxmlformats-officedocument.presentationml.tags+xml"/>
  <Override PartName="/ppt/tags/tag862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1071.xml" ContentType="application/vnd.openxmlformats-officedocument.presentationml.tags+xml"/>
  <Override PartName="/ppt/slides/slide117.xml" ContentType="application/vnd.openxmlformats-officedocument.presentationml.slide+xml"/>
  <Override PartName="/ppt/tags/tag22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68.xml" ContentType="application/vnd.openxmlformats-officedocument.presentationml.tags+xml"/>
  <Override PartName="/ppt/tags/tag607.xml" ContentType="application/vnd.openxmlformats-officedocument.presentationml.tags+xml"/>
  <Override PartName="/ppt/tags/tag654.xml" ContentType="application/vnd.openxmlformats-officedocument.presentationml.tags+xml"/>
  <Override PartName="/ppt/theme/theme13.xml" ContentType="application/vnd.openxmlformats-officedocument.theme+xml"/>
  <Override PartName="/ppt/tags/tag799.xml" ContentType="application/vnd.openxmlformats-officedocument.presentationml.tags+xml"/>
  <Override PartName="/ppt/tags/tag938.xml" ContentType="application/vnd.openxmlformats-officedocument.presentationml.tags+xml"/>
  <Override PartName="/ppt/tags/tag985.xml" ContentType="application/vnd.openxmlformats-officedocument.presentationml.tags+xml"/>
  <Override PartName="/ppt/tags/tag1002.xml" ContentType="application/vnd.openxmlformats-officedocument.presentationml.tags+xml"/>
  <Override PartName="/ppt/slides/slide69.xml" ContentType="application/vnd.openxmlformats-officedocument.presentationml.slide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301.xml" ContentType="application/vnd.openxmlformats-officedocument.presentationml.tags+xml"/>
  <Override PartName="/ppt/slideLayouts/slideLayout68.xml" ContentType="application/vnd.openxmlformats-officedocument.presentationml.slideLayout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tags/tag777.xml" ContentType="application/vnd.openxmlformats-officedocument.presentationml.tags+xml"/>
  <Override PartName="/ppt/tags/tag840.xml" ContentType="application/vnd.openxmlformats-officedocument.presentationml.tags+xml"/>
  <Override PartName="/ppt/slideLayouts/slideLayout168.xml" ContentType="application/vnd.openxmlformats-officedocument.presentationml.slideLayout+xml"/>
  <Override PartName="/ppt/slides/slide47.xml" ContentType="application/vnd.openxmlformats-officedocument.presentationml.slide+xml"/>
  <Override PartName="/ppt/tags/tag140.xml" ContentType="application/vnd.openxmlformats-officedocument.presentationml.tags+xml"/>
  <Override PartName="/ppt/theme/theme5.xml" ContentType="application/vnd.openxmlformats-officedocument.theme+xml"/>
  <Override PartName="/ppt/tags/tag285.xml" ContentType="application/vnd.openxmlformats-officedocument.presentationml.tags+xml"/>
  <Override PartName="/ppt/tags/tag632.xml" ContentType="application/vnd.openxmlformats-officedocument.presentationml.tags+xml"/>
  <Override PartName="/ppt/tags/tag963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tags/tag471.xml" ContentType="application/vnd.openxmlformats-officedocument.presentationml.tags+xml"/>
  <Override PartName="/ppt/tags/tag708.xml" ContentType="application/vnd.openxmlformats-officedocument.presentationml.tags+xml"/>
  <Override PartName="/ppt/slideLayouts/slideLayout193.xml" ContentType="application/vnd.openxmlformats-officedocument.presentationml.slideLayout+xml"/>
  <Override PartName="/ppt/slides/slide72.xml" ContentType="application/vnd.openxmlformats-officedocument.presentationml.slide+xml"/>
  <Override PartName="/ppt/tags/tag216.xml" ContentType="application/vnd.openxmlformats-officedocument.presentationml.tags+xml"/>
  <Override PartName="/ppt/tags/tag402.xml" ContentType="application/vnd.openxmlformats-officedocument.presentationml.tags+xml"/>
  <Override PartName="/ppt/tags/tag547.xml" ContentType="application/vnd.openxmlformats-officedocument.presentationml.tags+xml"/>
  <Override PartName="/ppt/slideLayouts/slideLayout124.xml" ContentType="application/vnd.openxmlformats-officedocument.presentationml.slideLayout+xml"/>
  <Override PartName="/ppt/tags/tag733.xml" ContentType="application/vnd.openxmlformats-officedocument.presentationml.tags+xml"/>
  <Override PartName="/ppt/tags/tag87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slideLayouts/slideLayout71.xml" ContentType="application/vnd.openxmlformats-officedocument.presentationml.slideLayout+xml"/>
  <Override PartName="/ppt/tags/tag386.xml" ContentType="application/vnd.openxmlformats-officedocument.presentationml.tags+xml"/>
  <Override PartName="/ppt/tags/tag572.xml" ContentType="application/vnd.openxmlformats-officedocument.presentationml.tags+xml"/>
  <Override PartName="/ppt/tags/tag1065.xml" ContentType="application/vnd.openxmlformats-officedocument.presentationml.tags+xml"/>
  <Override PartName="/ppt/tags/tag16.xml" ContentType="application/vnd.openxmlformats-officedocument.presentationml.tags+xml"/>
  <Override PartName="/ppt/tags/tag317.xml" ContentType="application/vnd.openxmlformats-officedocument.presentationml.tags+xml"/>
  <Override PartName="/ppt/tags/tag809.xml" ContentType="application/vnd.openxmlformats-officedocument.presentationml.tags+xml"/>
  <Override PartName="/ppt/slideMasters/slideMaster8.xml" ContentType="application/vnd.openxmlformats-officedocument.presentationml.slideMaster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648.xml" ContentType="application/vnd.openxmlformats-officedocument.presentationml.tags+xml"/>
  <Override PartName="/ppt/tags/tag834.xml" ContentType="application/vnd.openxmlformats-officedocument.presentationml.tags+xml"/>
  <Override PartName="/ppt/tags/tag979.xml" ContentType="application/vnd.openxmlformats-officedocument.presentationml.tags+xml"/>
  <Override PartName="/ppt/tags/tag41.xml" ContentType="application/vnd.openxmlformats-officedocument.presentationml.tags+xml"/>
  <Override PartName="/ppt/tags/tag342.xml" ContentType="application/vnd.openxmlformats-officedocument.presentationml.tags+xml"/>
  <Override PartName="/ppt/tags/tag673.xml" ContentType="application/vnd.openxmlformats-officedocument.presentationml.tags+xml"/>
  <Override PartName="/ppt/tags/tag1021.xml" ContentType="application/vnd.openxmlformats-officedocument.presentationml.tags+xml"/>
  <Override PartName="/ppt/slides/slide88.xml" ContentType="application/vnd.openxmlformats-officedocument.presentationml.slide+xml"/>
  <Override PartName="/ppt/tags/tag181.xml" ContentType="application/vnd.openxmlformats-officedocument.presentationml.tags+xml"/>
  <Override PartName="/ppt/tags/tag418.xml" ContentType="application/vnd.openxmlformats-officedocument.presentationml.tags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ags/tag749.xml" ContentType="application/vnd.openxmlformats-officedocument.presentationml.tags+xml"/>
  <Override PartName="/ppt/slides/slide19.xml" ContentType="application/vnd.openxmlformats-officedocument.presentationml.slide+xml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ags/tag588.xml" ContentType="application/vnd.openxmlformats-officedocument.presentationml.tags+xml"/>
  <Override PartName="/ppt/tags/tag604.xml" ContentType="application/vnd.openxmlformats-officedocument.presentationml.tags+xml"/>
  <Override PartName="/ppt/slideLayouts/slideLayout165.xml" ContentType="application/vnd.openxmlformats-officedocument.presentationml.slideLayout+xml"/>
  <Override PartName="/ppt/tags/tag935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443.xml" ContentType="application/vnd.openxmlformats-officedocument.presentationml.tags+xml"/>
  <Override PartName="/ppt/tags/tag774.xml" ContentType="application/vnd.openxmlformats-officedocument.presentationml.tags+xml"/>
  <Override PartName="/ppt/tags/tag960.xml" ContentType="application/vnd.openxmlformats-officedocument.presentationml.tags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tags/tag282.xml" ContentType="application/vnd.openxmlformats-officedocument.presentationml.tags+xml"/>
  <Override PartName="/ppt/tags/tag519.xml" ContentType="application/vnd.openxmlformats-officedocument.presentationml.tags+xml"/>
  <Override PartName="/ppt/tags/tag705.xml" ContentType="application/vnd.openxmlformats-officedocument.presentationml.tags+xml"/>
  <Override PartName="/ppt/slideLayouts/slideLayout190.xml" ContentType="application/vnd.openxmlformats-officedocument.presentationml.slideLayout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358.xml" ContentType="application/vnd.openxmlformats-officedocument.presentationml.tags+xml"/>
  <Override PartName="/ppt/tags/tag544.xml" ContentType="application/vnd.openxmlformats-officedocument.presentationml.tags+xml"/>
  <Override PartName="/ppt/tags/tag689.xml" ContentType="application/vnd.openxmlformats-officedocument.presentationml.tags+xml"/>
  <Override PartName="/ppt/tags/tag875.xml" ContentType="application/vnd.openxmlformats-officedocument.presentationml.tags+xml"/>
  <Override PartName="/ppt/tags/tag1037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83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730.xml" ContentType="application/vnd.openxmlformats-officedocument.presentationml.tags+xml"/>
  <Override PartName="/ppt/tags/tag1062.xml" ContentType="application/vnd.openxmlformats-officedocument.presentationml.tags+xml"/>
  <Override PartName="/ppt/tags/tag128.xml" ContentType="application/vnd.openxmlformats-officedocument.presentationml.tags+xml"/>
  <Override PartName="/ppt/tags/tag459.xml" ContentType="application/vnd.openxmlformats-officedocument.presentationml.tags+xml"/>
  <Override PartName="/ppt/tags/tag806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500.xml" ContentType="application/vnd.openxmlformats-officedocument.presentationml.tags+xml"/>
  <Override PartName="/ppt/tags/tag645.xml" ContentType="application/vnd.openxmlformats-officedocument.presentationml.tags+xml"/>
  <Override PartName="/ppt/tags/tag831.xml" ContentType="application/vnd.openxmlformats-officedocument.presentationml.tags+xml"/>
  <Override PartName="/ppt/tags/tag976.xml" ContentType="application/vnd.openxmlformats-officedocument.presentationml.tags+xml"/>
  <Override PartName="/ppt/slideMasters/slideMaster5.xml" ContentType="application/vnd.openxmlformats-officedocument.presentationml.slideMaster+xml"/>
  <Override PartName="/ppt/tags/tag153.xml" ContentType="application/vnd.openxmlformats-officedocument.presentationml.tags+xml"/>
  <Override PartName="/ppt/slideLayouts/slideLayout59.xml" ContentType="application/vnd.openxmlformats-officedocument.presentationml.slideLayout+xml"/>
  <Override PartName="/ppt/tags/tag484.xml" ContentType="application/vnd.openxmlformats-officedocument.presentationml.tags+xml"/>
  <Override PartName="/ppt/tags/tag670.xml" ContentType="application/vnd.openxmlformats-officedocument.presentationml.tags+xml"/>
  <Override PartName="/ppt/slides/slide85.xml" ContentType="application/vnd.openxmlformats-officedocument.presentationml.slide+xml"/>
  <Override PartName="/ppt/tags/tag229.xml" ContentType="application/vnd.openxmlformats-officedocument.presentationml.tags+xml"/>
  <Override PartName="/ppt/tags/tag415.xml" ContentType="application/vnd.openxmlformats-officedocument.presentationml.tags+xml"/>
  <Override PartName="/ppt/slideLayouts/slideLayout137.xml" ContentType="application/vnd.openxmlformats-officedocument.presentationml.slideLayout+xml"/>
  <Override PartName="/ppt/tags/tag907.xml" ContentType="application/vnd.openxmlformats-officedocument.presentationml.tags+xml"/>
  <Override PartName="/ppt/tags/tag98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Layouts/slideLayout84.xml" ContentType="application/vnd.openxmlformats-officedocument.presentationml.slideLayout+xml"/>
  <Override PartName="/ppt/tags/tag601.xml" ContentType="application/vnd.openxmlformats-officedocument.presentationml.tags+xml"/>
  <Override PartName="/ppt/tags/tag746.xml" ContentType="application/vnd.openxmlformats-officedocument.presentationml.tags+xml"/>
  <Override PartName="/ppt/tags/tag932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440.xml" ContentType="application/vnd.openxmlformats-officedocument.presentationml.tags+xml"/>
  <Override PartName="/ppt/tags/tag585.xml" ContentType="application/vnd.openxmlformats-officedocument.presentationml.tags+xml"/>
  <Override PartName="/ppt/tags/tag771.xml" ContentType="application/vnd.openxmlformats-officedocument.presentationml.tags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516.xml" ContentType="application/vnd.openxmlformats-officedocument.presentationml.tags+xml"/>
  <Override PartName="/ppt/tags/tag847.xml" ContentType="application/vnd.openxmlformats-officedocument.presentationml.tags+xml"/>
  <Override PartName="/ppt/tags/tag1009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slideLayouts/slideLayout40.xml" ContentType="application/vnd.openxmlformats-officedocument.presentationml.slideLayout+xml"/>
  <Override PartName="/ppt/tags/tag210.xml" ContentType="application/vnd.openxmlformats-officedocument.presentationml.tags+xml"/>
  <Override PartName="/ppt/tags/tag355.xml" ContentType="application/vnd.openxmlformats-officedocument.presentationml.tags+xml"/>
  <Override PartName="/ppt/tags/tag686.xml" ContentType="application/vnd.openxmlformats-officedocument.presentationml.tags+xml"/>
  <Override PartName="/ppt/tags/tag702.xml" ContentType="application/vnd.openxmlformats-officedocument.presentationml.tags+xml"/>
  <Override PartName="/ppt/tags/tag1034.xml" ContentType="application/vnd.openxmlformats-officedocument.presentationml.tags+xml"/>
  <Override PartName="/ppt/tags/tag194.xml" ContentType="application/vnd.openxmlformats-officedocument.presentationml.tags+xml"/>
  <Override PartName="/ppt/tags/tag541.xml" ContentType="application/vnd.openxmlformats-officedocument.presentationml.tags+xml"/>
  <Override PartName="/ppt/tags/tag872.xml" ContentType="application/vnd.openxmlformats-officedocument.presentationml.tags+xml"/>
  <Override PartName="/ppt/tags/tag380.xml" ContentType="application/vnd.openxmlformats-officedocument.presentationml.tags+xml"/>
  <Override PartName="/ppt/tags/tag617.xml" ContentType="application/vnd.openxmlformats-officedocument.presentationml.tags+xml"/>
  <Override PartName="/ppt/tags/tag803.xml" ContentType="application/vnd.openxmlformats-officedocument.presentationml.tags+xml"/>
  <Override PartName="/ppt/tags/tag948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311.xml" ContentType="application/vnd.openxmlformats-officedocument.presentationml.tags+xml"/>
  <Override PartName="/ppt/tags/tag456.xml" ContentType="application/vnd.openxmlformats-officedocument.presentationml.tags+xml"/>
  <Override PartName="/ppt/tags/tag642.xml" ContentType="application/vnd.openxmlformats-officedocument.presentationml.tags+xml"/>
  <Override PartName="/ppt/tags/tag787.xml" ContentType="application/vnd.openxmlformats-officedocument.presentationml.tags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ags/tag150.xml" ContentType="application/vnd.openxmlformats-officedocument.presentationml.tags+xml"/>
  <Override PartName="/ppt/tags/tag295.xml" ContentType="application/vnd.openxmlformats-officedocument.presentationml.tags+xml"/>
  <Override PartName="/ppt/tags/tag481.xml" ContentType="application/vnd.openxmlformats-officedocument.presentationml.tags+xml"/>
  <Override PartName="/ppt/slideLayouts/slideLayout109.xml" ContentType="application/vnd.openxmlformats-officedocument.presentationml.slideLayout+xml"/>
  <Override PartName="/ppt/tags/tag973.xml" ContentType="application/vnd.openxmlformats-officedocument.presentationml.tags+xml"/>
  <Override PartName="/ppt/tags/tag226.xml" ContentType="application/vnd.openxmlformats-officedocument.presentationml.tags+xml"/>
  <Override PartName="/ppt/slideLayouts/slideLayout56.xml" ContentType="application/vnd.openxmlformats-officedocument.presentationml.slideLayout+xml"/>
  <Override PartName="/ppt/tags/tag718.xml" ContentType="application/vnd.openxmlformats-officedocument.presentationml.tags+xml"/>
  <Override PartName="/ppt/tags/tag904.xml" ContentType="application/vnd.openxmlformats-officedocument.presentationml.tags+xml"/>
  <Override PartName="/ppt/slideMasters/slideMaster18.xml" ContentType="application/vnd.openxmlformats-officedocument.presentationml.slideMaster+xml"/>
  <Override PartName="/ppt/slides/slide82.xml" ContentType="application/vnd.openxmlformats-officedocument.presentationml.slide+xml"/>
  <Override PartName="/ppt/tags/tag412.xml" ContentType="application/vnd.openxmlformats-officedocument.presentationml.tags+xml"/>
  <Override PartName="/ppt/slideLayouts/slideLayout81.xml" ContentType="application/vnd.openxmlformats-officedocument.presentationml.slideLayout+xml"/>
  <Override PartName="/ppt/tags/tag557.xml" ContentType="application/vnd.openxmlformats-officedocument.presentationml.tags+xml"/>
  <Override PartName="/ppt/slideLayouts/slideLayout134.xml" ContentType="application/vnd.openxmlformats-officedocument.presentationml.slideLayout+xml"/>
  <Override PartName="/ppt/tags/tag743.xml" ContentType="application/vnd.openxmlformats-officedocument.presentationml.tags+xml"/>
  <Override PartName="/ppt/tags/tag888.xml" ContentType="application/vnd.openxmlformats-officedocument.presentationml.tags+xml"/>
  <Override PartName="/ppt/slides/slide13.xml" ContentType="application/vnd.openxmlformats-officedocument.presentationml.slide+xml"/>
  <Override PartName="/ppt/tags/tag95.xml" ContentType="application/vnd.openxmlformats-officedocument.presentationml.tags+xml"/>
  <Override PartName="/ppt/tags/tag251.xml" ContentType="application/vnd.openxmlformats-officedocument.presentationml.tags+xml"/>
  <Override PartName="/ppt/tags/tag396.xml" ContentType="application/vnd.openxmlformats-officedocument.presentationml.tags+xml"/>
  <Override PartName="/ppt/tags/tag582.xml" ContentType="application/vnd.openxmlformats-officedocument.presentationml.tags+xml"/>
  <Override PartName="/ppt/tags/tag819.xml" ContentType="application/vnd.openxmlformats-officedocument.presentationml.tags+xml"/>
  <Override PartName="/ppt/tags/tag1075.xml" ContentType="application/vnd.openxmlformats-officedocument.presentationml.tags+xml"/>
  <Override PartName="/ppt/tags/tag26.xml" ContentType="application/vnd.openxmlformats-officedocument.presentationml.tags+xml"/>
  <Override PartName="/ppt/slideLayouts/slideLayout12.xml" ContentType="application/vnd.openxmlformats-officedocument.presentationml.slideLayout+xml"/>
  <Override PartName="/ppt/tags/tag327.xml" ContentType="application/vnd.openxmlformats-officedocument.presentationml.tags+xml"/>
  <Override PartName="/ppt/tags/tag658.xml" ContentType="application/vnd.openxmlformats-officedocument.presentationml.tags+xml"/>
  <Override PartName="/ppt/tags/tag989.xml" ContentType="application/vnd.openxmlformats-officedocument.presentationml.tags+xml"/>
  <Override PartName="/ppt/tags/tag1006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tags/tag844.xml" ContentType="application/vnd.openxmlformats-officedocument.presentationml.tags+xml"/>
  <Override PartName="/ppt/slides/slide98.xml" ContentType="application/vnd.openxmlformats-officedocument.presentationml.slide+xml"/>
  <Override PartName="/ppt/tags/tag51.xml" ContentType="application/vnd.openxmlformats-officedocument.presentationml.tags+xml"/>
  <Override PartName="/ppt/tags/tag352.xml" ContentType="application/vnd.openxmlformats-officedocument.presentationml.tags+xml"/>
  <Override PartName="/ppt/tags/tag683.xml" ContentType="application/vnd.openxmlformats-officedocument.presentationml.tags+xml"/>
  <Override PartName="/ppt/tags/tag1031.xml" ContentType="application/vnd.openxmlformats-officedocument.presentationml.tags+xml"/>
  <Override PartName="/ppt/tags/tag191.xml" ContentType="application/vnd.openxmlformats-officedocument.presentationml.tags+xml"/>
  <Override PartName="/ppt/tags/tag428.xml" ContentType="application/vnd.openxmlformats-officedocument.presentationml.tags+xml"/>
  <Override PartName="/ppt/slideLayouts/slideLayout97.xml" ContentType="application/vnd.openxmlformats-officedocument.presentationml.slideLayout+xml"/>
  <Override PartName="/ppt/tags/tag614.xml" ContentType="application/vnd.openxmlformats-officedocument.presentationml.tags+xml"/>
  <Override PartName="/ppt/tags/tag759.xml" ContentType="application/vnd.openxmlformats-officedocument.presentationml.tags+xml"/>
  <Override PartName="/ppt/theme/theme20.xml" ContentType="application/vnd.openxmlformats-officedocument.theme+xml"/>
  <Override PartName="/ppt/tags/tag94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53.xml" ContentType="application/vnd.openxmlformats-officedocument.presentationml.tags+xml"/>
  <Override PartName="/ppt/tags/tag598.xml" ContentType="application/vnd.openxmlformats-officedocument.presentationml.tags+xml"/>
  <Override PartName="/ppt/tags/tag784.xml" ContentType="application/vnd.openxmlformats-officedocument.presentationml.tags+xml"/>
  <Override PartName="/ppt/tags/tag800.xml" ContentType="application/vnd.openxmlformats-officedocument.presentationml.tags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92.xml" ContentType="application/vnd.openxmlformats-officedocument.presentationml.tags+xml"/>
  <Override PartName="/ppt/tags/tag529.xml" ContentType="application/vnd.openxmlformats-officedocument.presentationml.tags+xml"/>
  <Override PartName="/ppt/tags/tag970.xml" ContentType="application/vnd.openxmlformats-officedocument.presentationml.tags+xml"/>
  <Override PartName="/ppt/slideLayouts/slideLayout53.xml" ContentType="application/vnd.openxmlformats-officedocument.presentationml.slideLayout+xml"/>
  <Override PartName="/ppt/tags/tag368.xml" ContentType="application/vnd.openxmlformats-officedocument.presentationml.tags+xml"/>
  <Override PartName="/ppt/slideLayouts/slideLayout106.xml" ContentType="application/vnd.openxmlformats-officedocument.presentationml.slideLayout+xml"/>
  <Override PartName="/ppt/tags/tag715.xml" ContentType="application/vnd.openxmlformats-officedocument.presentationml.tags+xml"/>
  <Override PartName="/ppt/tags/tag1047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554.xml" ContentType="application/vnd.openxmlformats-officedocument.presentationml.tags+xml"/>
  <Override PartName="/ppt/slideLayouts/slideLayout131.xml" ContentType="application/vnd.openxmlformats-officedocument.presentationml.slideLayout+xml"/>
  <Override PartName="/ppt/tags/tag699.xml" ContentType="application/vnd.openxmlformats-officedocument.presentationml.tags+xml"/>
  <Override PartName="/ppt/tags/tag885.xml" ContentType="application/vnd.openxmlformats-officedocument.presentationml.tags+xml"/>
  <Override PartName="/ppt/tags/tag901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gs/tag92.xml" ContentType="application/vnd.openxmlformats-officedocument.presentationml.tags+xml"/>
  <Override PartName="/ppt/tags/tag393.xml" ContentType="application/vnd.openxmlformats-officedocument.presentationml.tags+xml"/>
  <Override PartName="/ppt/tags/tag740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1072.xml" ContentType="application/vnd.openxmlformats-officedocument.presentationml.tags+xml"/>
  <Override PartName="/ppt/tags/tag138.xml" ContentType="application/vnd.openxmlformats-officedocument.presentationml.tags+xml"/>
  <Override PartName="/ppt/tags/tag324.xml" ContentType="application/vnd.openxmlformats-officedocument.presentationml.tags+xml"/>
  <Override PartName="/ppt/tags/tag469.xml" ContentType="application/vnd.openxmlformats-officedocument.presentationml.tags+xml"/>
  <Override PartName="/ppt/tags/tag816.xml" ContentType="application/vnd.openxmlformats-officedocument.presentationml.tags+xml"/>
  <Override PartName="/ppt/slides/slide118.xml" ContentType="application/vnd.openxmlformats-officedocument.presentationml.slide+xml"/>
  <Override PartName="/ppt/tags/tag23.xml" ContentType="application/vnd.openxmlformats-officedocument.presentationml.tags+xml"/>
  <Override PartName="/ppt/tags/tag163.xml" ContentType="application/vnd.openxmlformats-officedocument.presentationml.tags+xml"/>
  <Override PartName="/ppt/tags/tag510.xml" ContentType="application/vnd.openxmlformats-officedocument.presentationml.tags+xml"/>
  <Override PartName="/ppt/tags/tag655.xml" ContentType="application/vnd.openxmlformats-officedocument.presentationml.tags+xml"/>
  <Override PartName="/ppt/tags/tag841.xml" ContentType="application/vnd.openxmlformats-officedocument.presentationml.tags+xml"/>
  <Override PartName="/ppt/tags/tag986.xml" ContentType="application/vnd.openxmlformats-officedocument.presentationml.tags+xml"/>
  <Override PartName="/ppt/tags/tag1003.xml" ContentType="application/vnd.openxmlformats-officedocument.presentationml.tags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tags/tag494.xml" ContentType="application/vnd.openxmlformats-officedocument.presentationml.tags+xml"/>
  <Override PartName="/ppt/tags/tag680.xml" ContentType="application/vnd.openxmlformats-officedocument.presentationml.tags+xml"/>
  <Override PartName="/ppt/tags/tag917.xml" ContentType="application/vnd.openxmlformats-officedocument.presentationml.tags+xml"/>
  <Override PartName="/ppt/slides/slide95.xml" ContentType="application/vnd.openxmlformats-officedocument.presentationml.slide+xml"/>
  <Override PartName="/ppt/tags/tag239.xml" ContentType="application/vnd.openxmlformats-officedocument.presentationml.tags+xml"/>
  <Override PartName="/ppt/tags/tag425.xml" ContentType="application/vnd.openxmlformats-officedocument.presentationml.tags+xml"/>
  <Override PartName="/ppt/tags/tag756.xml" ContentType="application/vnd.openxmlformats-officedocument.presentationml.tags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tags/tag264.xml" ContentType="application/vnd.openxmlformats-officedocument.presentationml.tags+xml"/>
  <Override PartName="/ppt/slideLayouts/slideLayout94.xml" ContentType="application/vnd.openxmlformats-officedocument.presentationml.slideLayout+xml"/>
  <Override PartName="/ppt/tags/tag595.xml" ContentType="application/vnd.openxmlformats-officedocument.presentationml.tags+xml"/>
  <Override PartName="/ppt/tags/tag611.xml" ContentType="application/vnd.openxmlformats-officedocument.presentationml.tags+xml"/>
  <Override PartName="/ppt/tags/tag942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slideLayouts/slideLayout25.xml" ContentType="application/vnd.openxmlformats-officedocument.presentationml.slideLayout+xml"/>
  <Override PartName="/ppt/tags/tag450.xml" ContentType="application/vnd.openxmlformats-officedocument.presentationml.tags+xml"/>
  <Override PartName="/ppt/tags/tag781.xml" ContentType="application/vnd.openxmlformats-officedocument.presentationml.tags+xml"/>
  <Override PartName="/ppt/slideLayouts/slideLayout172.xml" ContentType="application/vnd.openxmlformats-officedocument.presentationml.slideLayout+xml"/>
  <Override PartName="/ppt/tags/tag1019.xml" ContentType="application/vnd.openxmlformats-officedocument.presentationml.tags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tags/tag179.xml" ContentType="application/vnd.openxmlformats-officedocument.presentationml.tags+xml"/>
  <Override PartName="/ppt/tags/tag526.xml" ContentType="application/vnd.openxmlformats-officedocument.presentationml.tags+xml"/>
  <Override PartName="/ppt/slideLayouts/slideLayout103.xml" ContentType="application/vnd.openxmlformats-officedocument.presentationml.slideLayout+xml"/>
  <Override PartName="/ppt/tags/tag712.xml" ContentType="application/vnd.openxmlformats-officedocument.presentationml.tags+xml"/>
  <Override PartName="/ppt/tags/tag857.xml" ContentType="application/vnd.openxmlformats-officedocument.presentationml.tags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slideLayouts/slideLayout50.xml" ContentType="application/vnd.openxmlformats-officedocument.presentationml.slideLayout+xml"/>
  <Override PartName="/ppt/tags/tag365.xml" ContentType="application/vnd.openxmlformats-officedocument.presentationml.tags+xml"/>
  <Override PartName="/ppt/tags/tag551.xml" ContentType="application/vnd.openxmlformats-officedocument.presentationml.tags+xml"/>
  <Override PartName="/ppt/tags/tag696.xml" ContentType="application/vnd.openxmlformats-officedocument.presentationml.tags+xml"/>
  <Override PartName="/ppt/tags/tag1044.xml" ContentType="application/vnd.openxmlformats-officedocument.presentationml.tags+xml"/>
  <Override PartName="/ppt/slideMasters/slideMaster12.xml" ContentType="application/vnd.openxmlformats-officedocument.presentationml.slideMaster+xml"/>
  <Override PartName="/ppt/tags/tag390.xml" ContentType="application/vnd.openxmlformats-officedocument.presentationml.tags+xml"/>
  <Override PartName="/ppt/tags/tag882.xml" ContentType="application/vnd.openxmlformats-officedocument.presentationml.tags+xml"/>
  <Default Extension="gif" ContentType="image/gif"/>
  <Override PartName="/ppt/notesSlides/notesSlide8.xml" ContentType="application/vnd.openxmlformats-officedocument.presentationml.notesSlide+xml"/>
  <Override PartName="/ppt/tags/tag135.xml" ContentType="application/vnd.openxmlformats-officedocument.presentationml.tags+xml"/>
  <Override PartName="/ppt/tags/tag627.xml" ContentType="application/vnd.openxmlformats-officedocument.presentationml.tags+xml"/>
  <Override PartName="/ppt/tags/tag813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958.xml" ContentType="application/vnd.openxmlformats-officedocument.presentationml.tags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66.xml" ContentType="application/vnd.openxmlformats-officedocument.presentationml.tags+xml"/>
  <Override PartName="/ppt/tags/tag652.xml" ContentType="application/vnd.openxmlformats-officedocument.presentationml.tags+xml"/>
  <Override PartName="/ppt/tags/tag797.xml" ContentType="application/vnd.openxmlformats-officedocument.presentationml.tags+xml"/>
  <Override PartName="/ppt/tags/tag983.xml" ContentType="application/vnd.openxmlformats-officedocument.presentationml.tags+xml"/>
  <Override PartName="/ppt/tags/tag1000.xml" ContentType="application/vnd.openxmlformats-officedocument.presentationml.tags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tags/tag160.xml" ContentType="application/vnd.openxmlformats-officedocument.presentationml.tags+xml"/>
  <Override PartName="/ppt/slideLayouts/slideLayout66.xml" ContentType="application/vnd.openxmlformats-officedocument.presentationml.slideLayout+xml"/>
  <Override PartName="/ppt/tags/tag491.xml" ContentType="application/vnd.openxmlformats-officedocument.presentationml.tags+xml"/>
  <Override PartName="/ppt/slideLayouts/slideLayout119.xml" ContentType="application/vnd.openxmlformats-officedocument.presentationml.slideLayout+xml"/>
  <Override PartName="/ppt/tags/tag728.xml" ContentType="application/vnd.openxmlformats-officedocument.presentationml.tags+xml"/>
  <Override PartName="/ppt/slides/slide92.xml" ContentType="application/vnd.openxmlformats-officedocument.presentationml.slide+xml"/>
  <Override PartName="/ppt/tags/tag236.xml" ContentType="application/vnd.openxmlformats-officedocument.presentationml.tags+xml"/>
  <Override PartName="/ppt/tags/tag567.xml" ContentType="application/vnd.openxmlformats-officedocument.presentationml.tags+xml"/>
  <Override PartName="/ppt/tags/tag898.xml" ContentType="application/vnd.openxmlformats-officedocument.presentationml.tags+xml"/>
  <Override PartName="/ppt/tags/tag914.xml" ContentType="application/vnd.openxmlformats-officedocument.presentationml.tags+xml"/>
  <Override PartName="/ppt/tags/tag422.xml" ContentType="application/vnd.openxmlformats-officedocument.presentationml.tags+xml"/>
  <Override PartName="/ppt/slideLayouts/slideLayout91.xml" ContentType="application/vnd.openxmlformats-officedocument.presentationml.slideLayout+xml"/>
  <Override PartName="/ppt/tags/tag753.xml" ContentType="application/vnd.openxmlformats-officedocument.presentationml.tags+xml"/>
  <Override PartName="/ppt/slideLayouts/slideLayout144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61.xml" ContentType="application/vnd.openxmlformats-officedocument.presentationml.tags+xml"/>
  <Override PartName="/ppt/tags/tag592.xml" ContentType="application/vnd.openxmlformats-officedocument.presentationml.tags+xml"/>
  <Override PartName="/ppt/tags/tag829.xml" ContentType="application/vnd.openxmlformats-officedocument.presentationml.tags+xml"/>
  <Override PartName="/ppt/tags/tag36.xml" ContentType="application/vnd.openxmlformats-officedocument.presentationml.tags+xml"/>
  <Override PartName="/ppt/tags/tag337.xml" ContentType="application/vnd.openxmlformats-officedocument.presentationml.tags+xml"/>
  <Override PartName="/ppt/tags/tag523.xml" ContentType="application/vnd.openxmlformats-officedocument.presentationml.tags+xml"/>
  <Override PartName="/ppt/tags/tag668.xml" ContentType="application/vnd.openxmlformats-officedocument.presentationml.tags+xml"/>
  <Override PartName="/ppt/tags/tag854.xml" ContentType="application/vnd.openxmlformats-officedocument.presentationml.tags+xml"/>
  <Override PartName="/ppt/tags/tag999.xml" ContentType="application/vnd.openxmlformats-officedocument.presentationml.tags+xml"/>
  <Override PartName="/ppt/tags/tag1016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tags/tag176.xml" ContentType="application/vnd.openxmlformats-officedocument.presentationml.tags+xml"/>
  <Override PartName="/ppt/tags/tag362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693.xml" ContentType="application/vnd.openxmlformats-officedocument.presentationml.tags+xml"/>
  <Override PartName="/ppt/tags/tag1041.xml" ContentType="application/vnd.openxmlformats-officedocument.presentationml.tags+xml"/>
  <Override PartName="/ppt/tags/tag107.xml" ContentType="application/vnd.openxmlformats-officedocument.presentationml.tags+xml"/>
  <Override PartName="/ppt/tags/tag438.xml" ContentType="application/vnd.openxmlformats-officedocument.presentationml.tags+xml"/>
  <Override PartName="/ppt/tags/tag277.xml" ContentType="application/vnd.openxmlformats-officedocument.presentationml.tags+xml"/>
  <Override PartName="/ppt/tags/tag624.xml" ContentType="application/vnd.openxmlformats-officedocument.presentationml.tags+xml"/>
  <Override PartName="/ppt/tags/tag769.xml" ContentType="application/vnd.openxmlformats-officedocument.presentationml.tags+xml"/>
  <Override PartName="/ppt/slideLayouts/slideLayout201.xml" ContentType="application/vnd.openxmlformats-officedocument.presentationml.slideLayout+xml"/>
  <Override PartName="/ppt/tags/tag955.xml" ContentType="application/vnd.openxmlformats-officedocument.presentationml.tags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slideLayouts/slideLayout38.xml" ContentType="application/vnd.openxmlformats-officedocument.presentationml.slideLayout+xml"/>
  <Override PartName="/ppt/tags/tag463.xml" ContentType="application/vnd.openxmlformats-officedocument.presentationml.tags+xml"/>
  <Override PartName="/ppt/tags/tag794.xml" ContentType="application/vnd.openxmlformats-officedocument.presentationml.tags+xml"/>
  <Override PartName="/ppt/tags/tag810.xml" ContentType="application/vnd.openxmlformats-officedocument.presentationml.tags+xml"/>
  <Override PartName="/ppt/slideLayouts/slideLayout185.xml" ContentType="application/vnd.openxmlformats-officedocument.presentationml.slideLayout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tags/tag208.xml" ContentType="application/vnd.openxmlformats-officedocument.presentationml.tags+xml"/>
  <Override PartName="/ppt/tags/tag539.xml" ContentType="application/vnd.openxmlformats-officedocument.presentationml.tags+xml"/>
  <Override PartName="/ppt/slideLayouts/slideLayout116.xml" ContentType="application/vnd.openxmlformats-officedocument.presentationml.slideLayout+xml"/>
  <Override PartName="/ppt/tags/tag980.xml" ContentType="application/vnd.openxmlformats-officedocument.presentationml.tags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233.xml" ContentType="application/vnd.openxmlformats-officedocument.presentationml.tags+xml"/>
  <Override PartName="/ppt/slideLayouts/slideLayout63.xml" ContentType="application/vnd.openxmlformats-officedocument.presentationml.slideLayout+xml"/>
  <Override PartName="/ppt/tags/tag378.xml" ContentType="application/vnd.openxmlformats-officedocument.presentationml.tags+xml"/>
  <Override PartName="/ppt/tags/tag725.xml" ContentType="application/vnd.openxmlformats-officedocument.presentationml.tags+xml"/>
  <Override PartName="/ppt/tags/tag911.xml" ContentType="application/vnd.openxmlformats-officedocument.presentationml.tags+xml"/>
  <Override PartName="/ppt/tags/tag1057.xml" ContentType="application/vnd.openxmlformats-officedocument.presentationml.tags+xml"/>
  <Override PartName="/ppt/tags/tag564.xml" ContentType="application/vnd.openxmlformats-officedocument.presentationml.tags+xml"/>
  <Override PartName="/ppt/tags/tag750.xml" ContentType="application/vnd.openxmlformats-officedocument.presentationml.tags+xml"/>
  <Override PartName="/ppt/slideLayouts/slideLayout141.xml" ContentType="application/vnd.openxmlformats-officedocument.presentationml.slideLayout+xml"/>
  <Override PartName="/ppt/tags/tag895.xml" ContentType="application/vnd.openxmlformats-officedocument.presentationml.tags+xml"/>
  <Override PartName="/ppt/slides/slide20.xml" ContentType="application/vnd.openxmlformats-officedocument.presentationml.slide+xml"/>
  <Override PartName="/ppt/tags/tag309.xml" ContentType="application/vnd.openxmlformats-officedocument.presentationml.tags+xml"/>
  <Override PartName="/ppt/tags/tag826.xml" ContentType="application/vnd.openxmlformats-officedocument.presentationml.tags+xml"/>
  <Override PartName="/ppt/tags/tag33.xml" ContentType="application/vnd.openxmlformats-officedocument.presentationml.tags+xml"/>
  <Override PartName="/ppt/tags/tag148.xml" ContentType="application/vnd.openxmlformats-officedocument.presentationml.tags+xml"/>
  <Override PartName="/ppt/tags/tag334.xml" ContentType="application/vnd.openxmlformats-officedocument.presentationml.tags+xml"/>
  <Override PartName="/ppt/tags/tag479.xml" ContentType="application/vnd.openxmlformats-officedocument.presentationml.tags+xml"/>
  <Override PartName="/ppt/tags/tag665.xml" ContentType="application/vnd.openxmlformats-officedocument.presentationml.tags+xml"/>
  <Override PartName="/ppt/tags/tag1013.xml" ContentType="application/vnd.openxmlformats-officedocument.presentationml.tags+xml"/>
  <Override PartName="/ppt/notesSlides/notesSlide11.xml" ContentType="application/vnd.openxmlformats-officedocument.presentationml.notesSlide+xml"/>
  <Override PartName="/ppt/tags/tag173.xml" ContentType="application/vnd.openxmlformats-officedocument.presentationml.tags+xml"/>
  <Override PartName="/ppt/tags/tag520.xml" ContentType="application/vnd.openxmlformats-officedocument.presentationml.tags+xml"/>
  <Override PartName="/ppt/tags/tag851.xml" ContentType="application/vnd.openxmlformats-officedocument.presentationml.tags+xml"/>
  <Override PartName="/ppt/tags/tag996.xml" ContentType="application/vnd.openxmlformats-officedocument.presentationml.tags+xml"/>
  <Override PartName="/ppt/tags/tag249.xml" ContentType="application/vnd.openxmlformats-officedocument.presentationml.tags+xml"/>
  <Override PartName="/ppt/slideLayouts/slideLayout79.xml" ContentType="application/vnd.openxmlformats-officedocument.presentationml.slideLayout+xml"/>
  <Override PartName="/ppt/tags/tag690.xml" ContentType="application/vnd.openxmlformats-officedocument.presentationml.tags+xml"/>
  <Override PartName="/ppt/tags/tag927.xml" ContentType="application/vnd.openxmlformats-officedocument.presentationml.tags+xml"/>
  <Override PartName="/ppt/tags/tag104.xml" ContentType="application/vnd.openxmlformats-officedocument.presentationml.tags+xml"/>
  <Override PartName="/ppt/tags/tag435.xml" ContentType="application/vnd.openxmlformats-officedocument.presentationml.tags+xml"/>
  <Override PartName="/ppt/tags/tag621.xml" ContentType="application/vnd.openxmlformats-officedocument.presentationml.tags+xml"/>
  <Override PartName="/ppt/tags/tag766.xml" ContentType="application/vnd.openxmlformats-officedocument.presentationml.tags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tags/tag274.xml" ContentType="application/vnd.openxmlformats-officedocument.presentationml.tags+xml"/>
  <Override PartName="/ppt/tags/tag460.xml" ContentType="application/vnd.openxmlformats-officedocument.presentationml.tags+xml"/>
  <Override PartName="/ppt/slideLayouts/slideLayout182.xml" ContentType="application/vnd.openxmlformats-officedocument.presentationml.slideLayout+xml"/>
  <Override PartName="/ppt/tags/tag952.xml" ContentType="application/vnd.openxmlformats-officedocument.presentationml.tags+xml"/>
  <Override PartName="/ppt/tags/tag49.xml" ContentType="application/vnd.openxmlformats-officedocument.presentationml.tags+xml"/>
  <Override PartName="/ppt/slideLayouts/slideLayout35.xml" ContentType="application/vnd.openxmlformats-officedocument.presentationml.slideLayout+xml"/>
  <Override PartName="/ppt/tags/tag205.xml" ContentType="application/vnd.openxmlformats-officedocument.presentationml.tags+xml"/>
  <Override PartName="/ppt/tags/tag791.xml" ContentType="application/vnd.openxmlformats-officedocument.presentationml.tags+xml"/>
  <Override PartName="/ppt/tags/tag1029.xml" ContentType="application/vnd.openxmlformats-officedocument.presentationml.tags+xml"/>
  <Override PartName="/ppt/slides/slide61.xml" ContentType="application/vnd.openxmlformats-officedocument.presentationml.slide+xml"/>
  <Override PartName="/ppt/tags/tag189.xml" ContentType="application/vnd.openxmlformats-officedocument.presentationml.tags+xml"/>
  <Override PartName="/ppt/slideLayouts/slideLayout60.xml" ContentType="application/vnd.openxmlformats-officedocument.presentationml.slideLayout+xml"/>
  <Override PartName="/ppt/tags/tag536.xml" ContentType="application/vnd.openxmlformats-officedocument.presentationml.tags+xml"/>
  <Override PartName="/ppt/slideLayouts/slideLayout113.xml" ContentType="application/vnd.openxmlformats-officedocument.presentationml.slideLayout+xml"/>
  <Override PartName="/ppt/tags/tag722.xml" ContentType="application/vnd.openxmlformats-officedocument.presentationml.tags+xml"/>
  <Override PartName="/ppt/tags/tag867.xml" ContentType="application/vnd.openxmlformats-officedocument.presentationml.tags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75.xml" ContentType="application/vnd.openxmlformats-officedocument.presentationml.tags+xml"/>
  <Override PartName="/ppt/tags/tag561.xml" ContentType="application/vnd.openxmlformats-officedocument.presentationml.tags+xml"/>
  <Override PartName="/ppt/tags/tag892.xml" ContentType="application/vnd.openxmlformats-officedocument.presentationml.tags+xml"/>
  <Override PartName="/ppt/tags/tag1054.xml" ContentType="application/vnd.openxmlformats-officedocument.presentationml.tags+xml"/>
  <Override PartName="/ppt/tags/tag306.xml" ContentType="application/vnd.openxmlformats-officedocument.presentationml.tags+xml"/>
  <Override PartName="/ppt/tags/tag637.xml" ContentType="application/vnd.openxmlformats-officedocument.presentationml.tags+xml"/>
  <Override PartName="/ppt/tags/tag968.xml" ContentType="application/vnd.openxmlformats-officedocument.presentationml.tags+xml"/>
  <Override PartName="/ppt/tags/tag145.xml" ContentType="application/vnd.openxmlformats-officedocument.presentationml.tags+xml"/>
  <Override PartName="/ppt/tags/tag476.xml" ContentType="application/vnd.openxmlformats-officedocument.presentationml.tags+xml"/>
  <Override PartName="/ppt/tags/tag823.xml" ContentType="application/vnd.openxmlformats-officedocument.presentationml.tags+xml"/>
  <Override PartName="/ppt/slideLayouts/slideLayout198.xml" ContentType="application/vnd.openxmlformats-officedocument.presentationml.slideLayout+xml"/>
  <Override PartName="/ppt/slides/slide77.xml" ContentType="application/vnd.openxmlformats-officedocument.presentationml.slide+xml"/>
  <Override PartName="/ppt/tags/tag30.xml" ContentType="application/vnd.openxmlformats-officedocument.presentationml.tags+xml"/>
  <Override PartName="/ppt/tags/tag331.xml" ContentType="application/vnd.openxmlformats-officedocument.presentationml.tags+xml"/>
  <Override PartName="/ppt/tags/tag662.xml" ContentType="application/vnd.openxmlformats-officedocument.presentationml.tags+xml"/>
  <Override PartName="/ppt/tags/tag993.xml" ContentType="application/vnd.openxmlformats-officedocument.presentationml.tags+xml"/>
  <Override PartName="/ppt/tags/tag1010.xml" ContentType="application/vnd.openxmlformats-officedocument.presentationml.tags+xml"/>
  <Override PartName="/ppt/tags/tag170.xml" ContentType="application/vnd.openxmlformats-officedocument.presentationml.tags+xml"/>
  <Override PartName="/ppt/slideLayouts/slideLayout76.xml" ContentType="application/vnd.openxmlformats-officedocument.presentationml.slideLayout+xml"/>
  <Override PartName="/ppt/tags/tag407.xml" ContentType="application/vnd.openxmlformats-officedocument.presentationml.tags+xml"/>
  <Override PartName="/ppt/slideLayouts/slideLayout129.xml" ContentType="application/vnd.openxmlformats-officedocument.presentationml.slideLayout+xml"/>
  <Override PartName="/ppt/tags/tag738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432.xml" ContentType="application/vnd.openxmlformats-officedocument.presentationml.tags+xml"/>
  <Override PartName="/ppt/tags/tag577.xml" ContentType="application/vnd.openxmlformats-officedocument.presentationml.tags+xml"/>
  <Override PartName="/ppt/slideLayouts/slideLayout154.xml" ContentType="application/vnd.openxmlformats-officedocument.presentationml.slideLayout+xml"/>
  <Override PartName="/ppt/tags/tag924.xml" ContentType="application/vnd.openxmlformats-officedocument.presentationml.tags+xml"/>
  <Override PartName="/ppt/slides/slide33.xml" ContentType="application/vnd.openxmlformats-officedocument.presentationml.slide+xml"/>
  <Override PartName="/ppt/tags/tag271.xml" ContentType="application/vnd.openxmlformats-officedocument.presentationml.tags+xml"/>
  <Override PartName="/ppt/tags/tag508.xml" ContentType="application/vnd.openxmlformats-officedocument.presentationml.tags+xml"/>
  <Override PartName="/ppt/tags/tag763.xml" ContentType="application/vnd.openxmlformats-officedocument.presentationml.tags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839.xml" ContentType="application/vnd.openxmlformats-officedocument.presentationml.tags+xml"/>
  <Override PartName="/ppt/tags/tag46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tags/tag533.xml" ContentType="application/vnd.openxmlformats-officedocument.presentationml.tags+xml"/>
  <Override PartName="/ppt/slideLayouts/slideLayout110.xml" ContentType="application/vnd.openxmlformats-officedocument.presentationml.slideLayout+xml"/>
  <Override PartName="/ppt/tags/tag678.xml" ContentType="application/vnd.openxmlformats-officedocument.presentationml.tags+xml"/>
  <Override PartName="/ppt/tags/tag864.xml" ContentType="application/vnd.openxmlformats-officedocument.presentationml.tags+xml"/>
  <Override PartName="/ppt/tags/tag1026.xml" ContentType="application/vnd.openxmlformats-officedocument.presentationml.tags+xml"/>
  <Override PartName="/ppt/tags/tag71.xml" ContentType="application/vnd.openxmlformats-officedocument.presentationml.tags+xml"/>
  <Override PartName="/ppt/tags/tag372.xml" ContentType="application/vnd.openxmlformats-officedocument.presentationml.tags+xml"/>
  <Override PartName="/ppt/tags/tag609.xml" ContentType="application/vnd.openxmlformats-officedocument.presentationml.tags+xml"/>
  <Override PartName="/ppt/theme/theme15.xml" ContentType="application/vnd.openxmlformats-officedocument.theme+xml"/>
  <Override PartName="/ppt/tags/tag1051.xml" ContentType="application/vnd.openxmlformats-officedocument.presentationml.tags+xml"/>
  <Override PartName="/ppt/tags/tag117.xml" ContentType="application/vnd.openxmlformats-officedocument.presentationml.tags+xml"/>
  <Override PartName="/ppt/tags/tag448.xml" ContentType="application/vnd.openxmlformats-officedocument.presentationml.tags+xml"/>
  <Override PartName="/ppt/tags/tag779.xml" ContentType="application/vnd.openxmlformats-officedocument.presentationml.tags+xml"/>
  <Override PartName="/ppt/slides/slide49.xml" ContentType="application/vnd.openxmlformats-officedocument.presentationml.slid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heme/theme7.xml" ContentType="application/vnd.openxmlformats-officedocument.theme+xml"/>
  <Override PartName="/ppt/tags/tag634.xml" ContentType="application/vnd.openxmlformats-officedocument.presentationml.tags+xml"/>
  <Override PartName="/ppt/tags/tag820.xml" ContentType="application/vnd.openxmlformats-officedocument.presentationml.tags+xml"/>
  <Override PartName="/ppt/slideLayouts/slideLayout211.xml" ContentType="application/vnd.openxmlformats-officedocument.presentationml.slideLayout+xml"/>
  <Override PartName="/ppt/tags/tag965.xml" ContentType="application/vnd.openxmlformats-officedocument.presentationml.tags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tags/tag473.xml" ContentType="application/vnd.openxmlformats-officedocument.presentationml.tags+xml"/>
  <Override PartName="/ppt/slideLayouts/slideLayout195.xml" ContentType="application/vnd.openxmlformats-officedocument.presentationml.slideLayout+xml"/>
  <Override PartName="/ppt/tags/tag990.xml" ContentType="application/vnd.openxmlformats-officedocument.presentationml.tags+xml"/>
  <Override PartName="/ppt/slides/slide74.xml" ContentType="application/vnd.openxmlformats-officedocument.presentationml.slide+xml"/>
  <Override PartName="/ppt/tags/tag218.xml" ContentType="application/vnd.openxmlformats-officedocument.presentationml.tags+xml"/>
  <Override PartName="/ppt/tags/tag404.xml" ContentType="application/vnd.openxmlformats-officedocument.presentationml.tags+xml"/>
  <Override PartName="/ppt/tags/tag549.xml" ContentType="application/vnd.openxmlformats-officedocument.presentationml.tags+xml"/>
  <Override PartName="/ppt/slideLayouts/slideLayout126.xml" ContentType="application/vnd.openxmlformats-officedocument.presentationml.slideLayout+xml"/>
  <Override PartName="/ppt/tags/tag735.xml" ContentType="application/vnd.openxmlformats-officedocument.presentationml.tags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slideLayouts/slideLayout73.xml" ContentType="application/vnd.openxmlformats-officedocument.presentationml.slideLayout+xml"/>
  <Override PartName="/ppt/tags/tag388.xml" ContentType="application/vnd.openxmlformats-officedocument.presentationml.tags+xml"/>
  <Override PartName="/ppt/tags/tag574.xml" ContentType="application/vnd.openxmlformats-officedocument.presentationml.tags+xml"/>
  <Override PartName="/ppt/tags/tag921.xml" ContentType="application/vnd.openxmlformats-officedocument.presentationml.tags+xml"/>
  <Override PartName="/ppt/tags/tag1067.xml" ContentType="application/vnd.openxmlformats-officedocument.presentationml.tags+xml"/>
  <Override PartName="/ppt/tags/tag319.xml" ContentType="application/vnd.openxmlformats-officedocument.presentationml.tags+xml"/>
  <Override PartName="/ppt/tags/tag760.xml" ContentType="application/vnd.openxmlformats-officedocument.presentationml.tags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158.xml" ContentType="application/vnd.openxmlformats-officedocument.presentationml.tags+xml"/>
  <Override PartName="/ppt/tags/tag505.xml" ContentType="application/vnd.openxmlformats-officedocument.presentationml.tags+xml"/>
  <Override PartName="/ppt/tags/tag836.xml" ContentType="application/vnd.openxmlformats-officedocument.presentationml.tags+xml"/>
  <Override PartName="/ppt/tags/tag43.xml" ContentType="application/vnd.openxmlformats-officedocument.presentationml.tags+xml"/>
  <Override PartName="/ppt/tags/tag344.xml" ContentType="application/vnd.openxmlformats-officedocument.presentationml.tags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tags/tag675.xml" ContentType="application/vnd.openxmlformats-officedocument.presentationml.tags+xml"/>
  <Override PartName="/ppt/tags/tag1023.xml" ContentType="application/vnd.openxmlformats-officedocument.presentationml.tags+xml"/>
  <Override PartName="/ppt/tags/tag183.xml" ContentType="application/vnd.openxmlformats-officedocument.presentationml.tags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861.xml" ContentType="application/vnd.openxmlformats-officedocument.presentationml.tags+xml"/>
  <Override PartName="/ppt/tags/tag114.xml" ContentType="application/vnd.openxmlformats-officedocument.presentationml.tags+xml"/>
  <Override PartName="/ppt/tags/tag259.xml" ContentType="application/vnd.openxmlformats-officedocument.presentationml.tags+xml"/>
  <Override PartName="/ppt/tags/tag606.xml" ContentType="application/vnd.openxmlformats-officedocument.presentationml.tags+xml"/>
  <Override PartName="/ppt/tags/tag937.xml" ContentType="application/vnd.openxmlformats-officedocument.presentationml.tags+xml"/>
  <Override PartName="/ppt/theme/theme4.xml" ContentType="application/vnd.openxmlformats-officedocument.theme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631.xml" ContentType="application/vnd.openxmlformats-officedocument.presentationml.tags+xml"/>
  <Override PartName="/ppt/tags/tag776.xml" ContentType="application/vnd.openxmlformats-officedocument.presentationml.tags+xml"/>
  <Override PartName="/ppt/slideLayouts/slideLayout167.xml" ContentType="application/vnd.openxmlformats-officedocument.presentationml.slideLayout+xml"/>
  <Override PartName="/ppt/tags/tag962.xml" ContentType="application/vnd.openxmlformats-officedocument.presentationml.tags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tags/tag284.xml" ContentType="application/vnd.openxmlformats-officedocument.presentationml.tags+xml"/>
  <Override PartName="/ppt/tags/tag470.xml" ContentType="application/vnd.openxmlformats-officedocument.presentationml.tags+xml"/>
  <Override PartName="/ppt/tags/tag707.xml" ContentType="application/vnd.openxmlformats-officedocument.presentationml.tags+xml"/>
  <Override PartName="/ppt/slideLayouts/slideLayout192.xml" ContentType="application/vnd.openxmlformats-officedocument.presentationml.slideLayout+xml"/>
  <Override PartName="/ppt/slides/slide71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546.xml" ContentType="application/vnd.openxmlformats-officedocument.presentationml.tags+xml"/>
  <Override PartName="/ppt/tags/tag877.xml" ContentType="application/vnd.openxmlformats-officedocument.presentationml.tags+xml"/>
  <Override PartName="/ppt/tags/tag1039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70.xml" ContentType="application/vnd.openxmlformats-officedocument.presentationml.slideLayout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slideLayouts/slideLayout123.xml" ContentType="application/vnd.openxmlformats-officedocument.presentationml.slideLayout+xml"/>
  <Override PartName="/ppt/tags/tag732.xml" ContentType="application/vnd.openxmlformats-officedocument.presentationml.tags+xml"/>
  <Override PartName="/ppt/tags/tag1064.xml" ContentType="application/vnd.openxmlformats-officedocument.presentationml.tags+xml"/>
  <Override PartName="/ppt/tags/tag240.xml" ContentType="application/vnd.openxmlformats-officedocument.presentationml.tags+xml"/>
  <Override PartName="/ppt/tags/tag571.xml" ContentType="application/vnd.openxmlformats-officedocument.presentationml.tags+xml"/>
  <Override PartName="/ppt/tags/tag808.xml" ContentType="application/vnd.openxmlformats-officedocument.presentationml.tags+xml"/>
  <Override PartName="/ppt/tags/tag15.xml" ContentType="application/vnd.openxmlformats-officedocument.presentationml.tags+xml"/>
  <Override PartName="/ppt/tags/tag316.xml" ContentType="application/vnd.openxmlformats-officedocument.presentationml.tags+xml"/>
  <Override PartName="/ppt/tags/tag502.xml" ContentType="application/vnd.openxmlformats-officedocument.presentationml.tags+xml"/>
  <Override PartName="/ppt/tags/tag647.xml" ContentType="application/vnd.openxmlformats-officedocument.presentationml.tags+xml"/>
  <Override PartName="/ppt/tags/tag978.xml" ContentType="application/vnd.openxmlformats-officedocument.presentationml.tags+xml"/>
  <Override PartName="/ppt/slideMasters/slideMaster7.xml" ContentType="application/vnd.openxmlformats-officedocument.presentationml.slideMaster+xml"/>
  <Override PartName="/ppt/tags/tag40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86.xml" ContentType="application/vnd.openxmlformats-officedocument.presentationml.tags+xml"/>
  <Override PartName="/ppt/tags/tag833.xml" ContentType="application/vnd.openxmlformats-officedocument.presentationml.tags+xml"/>
  <Override PartName="/ppt/tags/tag1020.xml" ContentType="application/vnd.openxmlformats-officedocument.presentationml.tags+xml"/>
  <Override PartName="/ppt/slides/slide87.xml" ContentType="application/vnd.openxmlformats-officedocument.presentationml.slide+xml"/>
  <Override PartName="/ppt/tags/tag180.xml" ContentType="application/vnd.openxmlformats-officedocument.presentationml.tags+xml"/>
  <Override PartName="/ppt/tags/tag417.xml" ContentType="application/vnd.openxmlformats-officedocument.presentationml.tags+xml"/>
  <Override PartName="/ppt/tags/tag672.xml" ContentType="application/vnd.openxmlformats-officedocument.presentationml.tags+xml"/>
  <Override PartName="/ppt/slideLayouts/slideLayout139.xml" ContentType="application/vnd.openxmlformats-officedocument.presentationml.slideLayout+xml"/>
  <Override PartName="/ppt/tags/tag909.xml" ContentType="application/vnd.openxmlformats-officedocument.presentationml.tags+xml"/>
  <Override PartName="/ppt/tags/tag256.xml" ContentType="application/vnd.openxmlformats-officedocument.presentationml.tags+xml"/>
  <Override PartName="/ppt/slideLayouts/slideLayout86.xml" ContentType="application/vnd.openxmlformats-officedocument.presentationml.slideLayout+xml"/>
  <Override PartName="/ppt/tags/tag603.xml" ContentType="application/vnd.openxmlformats-officedocument.presentationml.tags+xml"/>
  <Override PartName="/ppt/tags/tag748.xml" ContentType="application/vnd.openxmlformats-officedocument.presentationml.tags+xml"/>
  <Override PartName="/ppt/tags/tag934.xml" ContentType="application/vnd.openxmlformats-officedocument.presentationml.tags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tags/tag111.xml" ContentType="application/vnd.openxmlformats-officedocument.presentationml.tags+xml"/>
  <Override PartName="/ppt/tags/tag442.xml" ContentType="application/vnd.openxmlformats-officedocument.presentationml.tags+xml"/>
  <Override PartName="/ppt/tags/tag587.xml" ContentType="application/vnd.openxmlformats-officedocument.presentationml.tags+xml"/>
  <Override PartName="/ppt/tags/tag773.xml" ContentType="application/vnd.openxmlformats-officedocument.presentationml.tags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281.xml" ContentType="application/vnd.openxmlformats-officedocument.presentationml.tags+xml"/>
  <Override PartName="/ppt/tags/tag518.xml" ContentType="application/vnd.openxmlformats-officedocument.presentationml.tags+xml"/>
  <Override PartName="/ppt/tags/tag849.xml" ContentType="application/vnd.openxmlformats-officedocument.presentationml.tags+xml"/>
  <Override PartName="/ppt/tags/tag56.xml" ContentType="application/vnd.openxmlformats-officedocument.presentationml.tags+xml"/>
  <Override PartName="/ppt/slideLayouts/slideLayout42.xml" ContentType="application/vnd.openxmlformats-officedocument.presentationml.slideLayout+xml"/>
  <Override PartName="/ppt/tags/tag357.xml" ContentType="application/vnd.openxmlformats-officedocument.presentationml.tags+xml"/>
  <Override PartName="/ppt/tags/tag688.xml" ContentType="application/vnd.openxmlformats-officedocument.presentationml.tags+xml"/>
  <Override PartName="/ppt/tags/tag704.xml" ContentType="application/vnd.openxmlformats-officedocument.presentationml.tags+xml"/>
  <Override PartName="/ppt/tags/tag1036.xml" ContentType="application/vnd.openxmlformats-officedocument.presentationml.tags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543.xml" ContentType="application/vnd.openxmlformats-officedocument.presentationml.tags+xml"/>
  <Override PartName="/ppt/slideLayouts/slideLayout120.xml" ContentType="application/vnd.openxmlformats-officedocument.presentationml.slideLayout+xml"/>
  <Override PartName="/ppt/tags/tag874.xml" ContentType="application/vnd.openxmlformats-officedocument.presentationml.tags+xml"/>
  <Override PartName="/ppt/tags/tag81.xml" ContentType="application/vnd.openxmlformats-officedocument.presentationml.tags+xml"/>
  <Override PartName="/ppt/tags/tag382.xml" ContentType="application/vnd.openxmlformats-officedocument.presentationml.tags+xml"/>
  <Override PartName="/ppt/tags/tag619.xml" ContentType="application/vnd.openxmlformats-officedocument.presentationml.tags+xml"/>
  <Override PartName="/ppt/tags/tag805.xml" ContentType="application/vnd.openxmlformats-officedocument.presentationml.tags+xml"/>
  <Override PartName="/ppt/tags/tag106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313.xml" ContentType="application/vnd.openxmlformats-officedocument.presentationml.tags+xml"/>
  <Override PartName="/ppt/tags/tag458.xml" ContentType="application/vnd.openxmlformats-officedocument.presentationml.tags+xml"/>
  <Override PartName="/ppt/tags/tag644.xml" ContentType="application/vnd.openxmlformats-officedocument.presentationml.tags+xml"/>
  <Override PartName="/ppt/tags/tag789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483.xml" ContentType="application/vnd.openxmlformats-officedocument.presentationml.tags+xml"/>
  <Override PartName="/ppt/tags/tag830.xml" ContentType="application/vnd.openxmlformats-officedocument.presentationml.tags+xml"/>
  <Override PartName="/ppt/tags/tag975.xml" ContentType="application/vnd.openxmlformats-officedocument.presentationml.tags+xml"/>
  <Override PartName="/ppt/tags/tag228.xml" ContentType="application/vnd.openxmlformats-officedocument.presentationml.tags+xml"/>
  <Override PartName="/ppt/slideLayouts/slideLayout58.xml" ContentType="application/vnd.openxmlformats-officedocument.presentationml.slideLayout+xml"/>
  <Override PartName="/ppt/tags/tag906.xml" ContentType="application/vnd.openxmlformats-officedocument.presentationml.tags+xml"/>
  <Override PartName="/ppt/slides/slide84.xml" ContentType="application/vnd.openxmlformats-officedocument.presentationml.slide+xml"/>
  <Override PartName="/ppt/tags/tag414.xml" ContentType="application/vnd.openxmlformats-officedocument.presentationml.tags+xml"/>
  <Override PartName="/ppt/slideLayouts/slideLayout83.xml" ContentType="application/vnd.openxmlformats-officedocument.presentationml.slideLayout+xml"/>
  <Override PartName="/ppt/tags/tag559.xml" ContentType="application/vnd.openxmlformats-officedocument.presentationml.tags+xml"/>
  <Override PartName="/ppt/tags/tag600.xml" ContentType="application/vnd.openxmlformats-officedocument.presentationml.tags+xml"/>
  <Override PartName="/ppt/tags/tag745.xml" ContentType="application/vnd.openxmlformats-officedocument.presentationml.tags+xml"/>
  <Override PartName="/ppt/slideLayouts/slideLayout136.xml" ContentType="application/vnd.openxmlformats-officedocument.presentationml.slideLayout+xml"/>
  <Override PartName="/ppt/slides/slide15.xml" ContentType="application/vnd.openxmlformats-officedocument.presentationml.slide+xml"/>
  <Override PartName="/ppt/tags/tag97.xml" ContentType="application/vnd.openxmlformats-officedocument.presentationml.tags+xml"/>
  <Override PartName="/ppt/tags/tag253.xml" ContentType="application/vnd.openxmlformats-officedocument.presentationml.tags+xml"/>
  <Override PartName="/ppt/tags/tag398.xml" ContentType="application/vnd.openxmlformats-officedocument.presentationml.tags+xml"/>
  <Override PartName="/ppt/tags/tag584.xml" ContentType="application/vnd.openxmlformats-officedocument.presentationml.tags+xml"/>
  <Override PartName="/ppt/slideLayouts/slideLayout161.xml" ContentType="application/vnd.openxmlformats-officedocument.presentationml.slideLayout+xml"/>
  <Override PartName="/ppt/tags/tag931.xml" ContentType="application/vnd.openxmlformats-officedocument.presentationml.tags+xml"/>
  <Override PartName="/ppt/tags/tag1077.xml" ContentType="application/vnd.openxmlformats-officedocument.presentationml.tags+xml"/>
  <Override PartName="/ppt/tags/tag28.xml" ContentType="application/vnd.openxmlformats-officedocument.presentationml.tags+xml"/>
  <Override PartName="/ppt/slideLayouts/slideLayout14.xml" ContentType="application/vnd.openxmlformats-officedocument.presentationml.slideLayout+xml"/>
  <Override PartName="/ppt/tags/tag329.xml" ContentType="application/vnd.openxmlformats-officedocument.presentationml.tags+xml"/>
  <Override PartName="/ppt/tags/tag770.xml" ContentType="application/vnd.openxmlformats-officedocument.presentationml.tags+xml"/>
  <Override PartName="/ppt/tags/tag1008.xml" ContentType="application/vnd.openxmlformats-officedocument.presentationml.tags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701.xml" ContentType="application/vnd.openxmlformats-officedocument.presentationml.tags+xml"/>
  <Override PartName="/ppt/tags/tag846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Override PartName="/ppt/tags/tag354.xml" ContentType="application/vnd.openxmlformats-officedocument.presentationml.tags+xml"/>
  <Override PartName="/ppt/tags/tag540.xml" ContentType="application/vnd.openxmlformats-officedocument.presentationml.tags+xml"/>
  <Override PartName="/ppt/tags/tag685.xml" ContentType="application/vnd.openxmlformats-officedocument.presentationml.tags+xml"/>
  <Override PartName="/ppt/tags/tag871.xml" ContentType="application/vnd.openxmlformats-officedocument.presentationml.tags+xml"/>
  <Override PartName="/ppt/tags/tag1033.xml" ContentType="application/vnd.openxmlformats-officedocument.presentationml.tags+xml"/>
  <Override PartName="/ppt/tags/tag193.xml" ContentType="application/vnd.openxmlformats-officedocument.presentationml.tags+xml"/>
  <Override PartName="/ppt/slideLayouts/slideLayout99.xml" ContentType="application/vnd.openxmlformats-officedocument.presentationml.slideLayout+xml"/>
  <Override PartName="/ppt/tags/tag616.xml" ContentType="application/vnd.openxmlformats-officedocument.presentationml.tags+xml"/>
  <Override PartName="/ppt/tags/tag124.xml" ContentType="application/vnd.openxmlformats-officedocument.presentationml.tags+xml"/>
  <Override PartName="/ppt/tags/tag269.xml" ContentType="application/vnd.openxmlformats-officedocument.presentationml.tags+xml"/>
  <Override PartName="/ppt/tags/tag455.xml" ContentType="application/vnd.openxmlformats-officedocument.presentationml.tags+xml"/>
  <Override PartName="/ppt/tags/tag802.xml" ContentType="application/vnd.openxmlformats-officedocument.presentationml.tags+xml"/>
  <Override PartName="/ppt/slideLayouts/slideLayout177.xml" ContentType="application/vnd.openxmlformats-officedocument.presentationml.slideLayout+xml"/>
  <Override PartName="/ppt/tags/tag947.xml" ContentType="application/vnd.openxmlformats-officedocument.presentationml.tag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tags/tag641.xml" ContentType="application/vnd.openxmlformats-officedocument.presentationml.tags+xml"/>
  <Override PartName="/ppt/tags/tag786.xml" ContentType="application/vnd.openxmlformats-officedocument.presentationml.tags+xml"/>
  <Override PartName="/ppt/tags/tag972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tags/tag480.xml" ContentType="application/vnd.openxmlformats-officedocument.presentationml.tags+xml"/>
  <Override PartName="/ppt/slideLayouts/slideLayout108.xml" ContentType="application/vnd.openxmlformats-officedocument.presentationml.slideLayout+xml"/>
  <Override PartName="/ppt/tags/tag717.xml" ContentType="application/vnd.openxmlformats-officedocument.presentationml.tags+xml"/>
  <Override PartName="/ppt/slides/slide81.xml" ContentType="application/vnd.openxmlformats-officedocument.presentationml.slide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411.xml" ContentType="application/vnd.openxmlformats-officedocument.presentationml.tags+xml"/>
  <Override PartName="/ppt/tags/tag556.xml" ContentType="application/vnd.openxmlformats-officedocument.presentationml.tags+xml"/>
  <Override PartName="/ppt/slideLayouts/slideLayout133.xml" ContentType="application/vnd.openxmlformats-officedocument.presentationml.slideLayout+xml"/>
  <Override PartName="/ppt/tags/tag887.xml" ContentType="application/vnd.openxmlformats-officedocument.presentationml.tags+xml"/>
  <Override PartName="/ppt/tags/tag903.xml" ContentType="application/vnd.openxmlformats-officedocument.presentationml.tags+xml"/>
  <Override PartName="/ppt/tags/tag104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tags/tag94.xml" ContentType="application/vnd.openxmlformats-officedocument.presentationml.tags+xml"/>
  <Override PartName="/ppt/tags/tag250.xml" ContentType="application/vnd.openxmlformats-officedocument.presentationml.tags+xml"/>
  <Override PartName="/ppt/tags/tag395.xml" ContentType="application/vnd.openxmlformats-officedocument.presentationml.tags+xml"/>
  <Override PartName="/ppt/slideLayouts/slideLayout80.xml" ContentType="application/vnd.openxmlformats-officedocument.presentationml.slideLayout+xml"/>
  <Override PartName="/ppt/tags/tag742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107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581.xml" ContentType="application/vnd.openxmlformats-officedocument.presentationml.tags+xml"/>
  <Override PartName="/ppt/tags/tag818.xml" ContentType="application/vnd.openxmlformats-officedocument.presentationml.tags+xml"/>
  <Override PartName="/ppt/tags/tag25.xml" ContentType="application/vnd.openxmlformats-officedocument.presentationml.tags+xml"/>
  <Override PartName="/ppt/tags/tag165.xml" ContentType="application/vnd.openxmlformats-officedocument.presentationml.tags+xml"/>
  <Override PartName="/ppt/tags/tag326.xml" ContentType="application/vnd.openxmlformats-officedocument.presentationml.tags+xml"/>
  <Override PartName="/ppt/tags/tag512.xml" ContentType="application/vnd.openxmlformats-officedocument.presentationml.tags+xml"/>
  <Override PartName="/ppt/tags/tag657.xml" ContentType="application/vnd.openxmlformats-officedocument.presentationml.tags+xml"/>
  <Override PartName="/ppt/tags/tag843.xml" ContentType="application/vnd.openxmlformats-officedocument.presentationml.tags+xml"/>
  <Override PartName="/ppt/tags/tag988.xml" ContentType="application/vnd.openxmlformats-officedocument.presentationml.tags+xml"/>
  <Override PartName="/ppt/tags/tag1005.xml" ContentType="application/vnd.openxmlformats-officedocument.presentationml.tags+xml"/>
  <Override PartName="/ppt/tags/tag50.xml" ContentType="application/vnd.openxmlformats-officedocument.presentationml.tags+xml"/>
  <Override PartName="/ppt/tags/tag351.xml" ContentType="application/vnd.openxmlformats-officedocument.presentationml.tags+xml"/>
  <Override PartName="/ppt/tags/tag496.xml" ContentType="application/vnd.openxmlformats-officedocument.presentationml.tags+xml"/>
  <Override PartName="/ppt/tags/tag682.xml" ContentType="application/vnd.openxmlformats-officedocument.presentationml.tags+xml"/>
  <Override PartName="/ppt/tags/tag919.xml" ContentType="application/vnd.openxmlformats-officedocument.presentationml.tags+xml"/>
  <Override PartName="/ppt/tags/tag1030.xml" ContentType="application/vnd.openxmlformats-officedocument.presentationml.tags+xml"/>
  <Override PartName="/ppt/slides/slide97.xml" ContentType="application/vnd.openxmlformats-officedocument.presentationml.slide+xml"/>
  <Override PartName="/ppt/tags/tag190.xml" ContentType="application/vnd.openxmlformats-officedocument.presentationml.tags+xml"/>
  <Override PartName="/ppt/tags/tag427.xml" ContentType="application/vnd.openxmlformats-officedocument.presentationml.tags+xml"/>
  <Override PartName="/ppt/tags/tag758.xml" ContentType="application/vnd.openxmlformats-officedocument.presentationml.tags+xml"/>
  <Override PartName="/ppt/slideLayouts/slideLayout14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4141" r:id="rId8"/>
    <p:sldMasterId id="2147484274" r:id="rId9"/>
    <p:sldMasterId id="2147484510" r:id="rId10"/>
    <p:sldMasterId id="2147484522" r:id="rId11"/>
    <p:sldMasterId id="2147484534" r:id="rId12"/>
    <p:sldMasterId id="2147484546" r:id="rId13"/>
    <p:sldMasterId id="2147484582" r:id="rId14"/>
    <p:sldMasterId id="2147484594" r:id="rId15"/>
    <p:sldMasterId id="2147484606" r:id="rId16"/>
    <p:sldMasterId id="2147484618" r:id="rId17"/>
    <p:sldMasterId id="2147484630" r:id="rId18"/>
    <p:sldMasterId id="2147484642" r:id="rId19"/>
  </p:sldMasterIdLst>
  <p:notesMasterIdLst>
    <p:notesMasterId r:id="rId142"/>
  </p:notesMasterIdLst>
  <p:handoutMasterIdLst>
    <p:handoutMasterId r:id="rId143"/>
  </p:handoutMasterIdLst>
  <p:sldIdLst>
    <p:sldId id="258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27" r:id="rId29"/>
    <p:sldId id="528" r:id="rId30"/>
    <p:sldId id="529" r:id="rId31"/>
    <p:sldId id="530" r:id="rId32"/>
    <p:sldId id="531" r:id="rId33"/>
    <p:sldId id="269" r:id="rId34"/>
    <p:sldId id="270" r:id="rId35"/>
    <p:sldId id="271" r:id="rId36"/>
    <p:sldId id="272" r:id="rId37"/>
    <p:sldId id="274" r:id="rId38"/>
    <p:sldId id="275" r:id="rId39"/>
    <p:sldId id="276" r:id="rId40"/>
    <p:sldId id="277" r:id="rId41"/>
    <p:sldId id="278" r:id="rId42"/>
    <p:sldId id="479" r:id="rId43"/>
    <p:sldId id="484" r:id="rId44"/>
    <p:sldId id="485" r:id="rId45"/>
    <p:sldId id="486" r:id="rId46"/>
    <p:sldId id="487" r:id="rId47"/>
    <p:sldId id="480" r:id="rId48"/>
    <p:sldId id="481" r:id="rId49"/>
    <p:sldId id="420" r:id="rId50"/>
    <p:sldId id="478" r:id="rId51"/>
    <p:sldId id="483" r:id="rId52"/>
    <p:sldId id="488" r:id="rId53"/>
    <p:sldId id="526" r:id="rId54"/>
    <p:sldId id="489" r:id="rId55"/>
    <p:sldId id="490" r:id="rId56"/>
    <p:sldId id="491" r:id="rId57"/>
    <p:sldId id="492" r:id="rId58"/>
    <p:sldId id="425" r:id="rId59"/>
    <p:sldId id="476" r:id="rId60"/>
    <p:sldId id="394" r:id="rId61"/>
    <p:sldId id="395" r:id="rId62"/>
    <p:sldId id="396" r:id="rId63"/>
    <p:sldId id="532" r:id="rId64"/>
    <p:sldId id="534" r:id="rId65"/>
    <p:sldId id="535" r:id="rId66"/>
    <p:sldId id="536" r:id="rId67"/>
    <p:sldId id="537" r:id="rId68"/>
    <p:sldId id="538" r:id="rId69"/>
    <p:sldId id="539" r:id="rId70"/>
    <p:sldId id="540" r:id="rId71"/>
    <p:sldId id="541" r:id="rId72"/>
    <p:sldId id="533" r:id="rId73"/>
    <p:sldId id="397" r:id="rId74"/>
    <p:sldId id="398" r:id="rId75"/>
    <p:sldId id="542" r:id="rId76"/>
    <p:sldId id="543" r:id="rId77"/>
    <p:sldId id="544" r:id="rId78"/>
    <p:sldId id="545" r:id="rId79"/>
    <p:sldId id="546" r:id="rId80"/>
    <p:sldId id="547" r:id="rId81"/>
    <p:sldId id="399" r:id="rId82"/>
    <p:sldId id="548" r:id="rId83"/>
    <p:sldId id="549" r:id="rId84"/>
    <p:sldId id="550" r:id="rId85"/>
    <p:sldId id="551" r:id="rId86"/>
    <p:sldId id="552" r:id="rId87"/>
    <p:sldId id="553" r:id="rId88"/>
    <p:sldId id="598" r:id="rId89"/>
    <p:sldId id="599" r:id="rId90"/>
    <p:sldId id="600" r:id="rId91"/>
    <p:sldId id="601" r:id="rId92"/>
    <p:sldId id="602" r:id="rId93"/>
    <p:sldId id="603" r:id="rId94"/>
    <p:sldId id="604" r:id="rId95"/>
    <p:sldId id="605" r:id="rId96"/>
    <p:sldId id="606" r:id="rId97"/>
    <p:sldId id="607" r:id="rId98"/>
    <p:sldId id="608" r:id="rId99"/>
    <p:sldId id="609" r:id="rId100"/>
    <p:sldId id="610" r:id="rId101"/>
    <p:sldId id="611" r:id="rId102"/>
    <p:sldId id="612" r:id="rId103"/>
    <p:sldId id="613" r:id="rId104"/>
    <p:sldId id="614" r:id="rId105"/>
    <p:sldId id="615" r:id="rId106"/>
    <p:sldId id="616" r:id="rId107"/>
    <p:sldId id="617" r:id="rId108"/>
    <p:sldId id="618" r:id="rId109"/>
    <p:sldId id="619" r:id="rId110"/>
    <p:sldId id="620" r:id="rId111"/>
    <p:sldId id="621" r:id="rId112"/>
    <p:sldId id="622" r:id="rId113"/>
    <p:sldId id="623" r:id="rId114"/>
    <p:sldId id="624" r:id="rId115"/>
    <p:sldId id="625" r:id="rId116"/>
    <p:sldId id="626" r:id="rId117"/>
    <p:sldId id="627" r:id="rId118"/>
    <p:sldId id="628" r:id="rId119"/>
    <p:sldId id="629" r:id="rId120"/>
    <p:sldId id="630" r:id="rId121"/>
    <p:sldId id="631" r:id="rId122"/>
    <p:sldId id="632" r:id="rId123"/>
    <p:sldId id="633" r:id="rId124"/>
    <p:sldId id="634" r:id="rId125"/>
    <p:sldId id="635" r:id="rId126"/>
    <p:sldId id="636" r:id="rId127"/>
    <p:sldId id="637" r:id="rId128"/>
    <p:sldId id="638" r:id="rId129"/>
    <p:sldId id="427" r:id="rId130"/>
    <p:sldId id="413" r:id="rId131"/>
    <p:sldId id="414" r:id="rId132"/>
    <p:sldId id="593" r:id="rId133"/>
    <p:sldId id="594" r:id="rId134"/>
    <p:sldId id="595" r:id="rId135"/>
    <p:sldId id="596" r:id="rId136"/>
    <p:sldId id="597" r:id="rId137"/>
    <p:sldId id="589" r:id="rId138"/>
    <p:sldId id="590" r:id="rId139"/>
    <p:sldId id="591" r:id="rId140"/>
    <p:sldId id="592" r:id="rId141"/>
  </p:sldIdLst>
  <p:sldSz cx="9144000" cy="6858000" type="screen4x3"/>
  <p:notesSz cx="6858000" cy="994568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FFFFD"/>
    <a:srgbClr val="FFFFFF"/>
    <a:srgbClr val="07850C"/>
    <a:srgbClr val="00B0F0"/>
    <a:srgbClr val="BDD6E1"/>
    <a:srgbClr val="11FFFC"/>
    <a:srgbClr val="E3E74B"/>
    <a:srgbClr val="000000"/>
    <a:srgbClr val="9E0F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 autoAdjust="0"/>
    <p:restoredTop sz="94660" autoAdjust="0"/>
  </p:normalViewPr>
  <p:slideViewPr>
    <p:cSldViewPr>
      <p:cViewPr>
        <p:scale>
          <a:sx n="71" d="100"/>
          <a:sy n="71" d="100"/>
        </p:scale>
        <p:origin x="-1320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3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10" y="-96"/>
      </p:cViewPr>
      <p:guideLst>
        <p:guide orient="horz" pos="3132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55A75-B4C4-4081-879D-2D227B875F1C}" type="datetimeFigureOut">
              <a:rPr lang="it-IT" smtClean="0"/>
              <a:pPr/>
              <a:t>17/01/2018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BB170-7D72-43DF-A5A5-1419F8D58B7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6583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A2E6797C-1163-4657-8C93-83C2C4A136F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369FCB46-E0FE-4D0A-93D7-265711B0BE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155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EA67A-46AA-4BA2-97ED-9BBAB2D69571}" type="slidenum">
              <a:rPr lang="it-IT" smtClean="0"/>
              <a:pPr>
                <a:defRPr/>
              </a:pPr>
              <a:t>28</a:t>
            </a:fld>
            <a:endParaRPr lang="it-IT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1839CB-A453-4D6A-85D5-D98BCF2FBB5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B3F9C1-118A-4EA1-A27E-2CECAFC741D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100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2F5B0BF-99A4-4389-8202-37CEDC11E38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4B1F68-C695-4AE3-AE78-9A37AC25768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8A3F131-CF92-42E1-935F-796654F376A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2C68B6-EE61-46BD-A3AB-97D9787A1F1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A0AA48-BB87-4562-B124-A3C77996EF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C5EDA1-A272-46F9-9F38-F7376C1C83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FB1E0B-DA58-40E9-9C53-A6EA1722087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EE12D2-E76B-44B5-8ACC-B23ADFAD45E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FCB46-E0FE-4D0A-93D7-265711B0BE63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B61842-070F-4FC6-B4E5-9936DE75EDF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608254-6E58-4835-BA3B-C2AE1635924E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2CA819-022C-4096-BFA7-096F61B45CF5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2DACF3-8C84-40FD-A1EE-0EC190D22B8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168059-1D3B-47AC-B4D5-DD7D621217D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1A651-122A-462A-A509-D4F1A2E65A0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C3C26B-A8B2-4DB6-948C-A034CE063FE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EE98A3-6959-4C38-B8E9-6AE2F1B335A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62.xml"/><Relationship Id="rId4" Type="http://schemas.openxmlformats.org/officeDocument/2006/relationships/tags" Target="../tags/tag56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67.xml"/><Relationship Id="rId4" Type="http://schemas.openxmlformats.org/officeDocument/2006/relationships/tags" Target="../tags/tag56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77.xml"/><Relationship Id="rId4" Type="http://schemas.openxmlformats.org/officeDocument/2006/relationships/tags" Target="../tags/tag57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80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2.xml"/><Relationship Id="rId4" Type="http://schemas.openxmlformats.org/officeDocument/2006/relationships/tags" Target="../tags/tag58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585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7.xml"/><Relationship Id="rId4" Type="http://schemas.openxmlformats.org/officeDocument/2006/relationships/tags" Target="../tags/tag58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590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9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60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4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11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5" Type="http://schemas.openxmlformats.org/officeDocument/2006/relationships/tags" Target="../tags/tag613.xml"/><Relationship Id="rId4" Type="http://schemas.openxmlformats.org/officeDocument/2006/relationships/tags" Target="../tags/tag6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17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25.xml"/><Relationship Id="rId4" Type="http://schemas.openxmlformats.org/officeDocument/2006/relationships/tags" Target="../tags/tag62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30.xml"/><Relationship Id="rId4" Type="http://schemas.openxmlformats.org/officeDocument/2006/relationships/tags" Target="../tags/tag62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638.xml"/><Relationship Id="rId2" Type="http://schemas.openxmlformats.org/officeDocument/2006/relationships/tags" Target="../tags/tag637.xml"/><Relationship Id="rId1" Type="http://schemas.openxmlformats.org/officeDocument/2006/relationships/tags" Target="../tags/tag63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40.xml"/><Relationship Id="rId4" Type="http://schemas.openxmlformats.org/officeDocument/2006/relationships/tags" Target="../tags/tag63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643.xml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45.xml"/><Relationship Id="rId4" Type="http://schemas.openxmlformats.org/officeDocument/2006/relationships/tags" Target="../tags/tag64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50.xml"/><Relationship Id="rId4" Type="http://schemas.openxmlformats.org/officeDocument/2006/relationships/tags" Target="../tags/tag64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65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52.xml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5" Type="http://schemas.openxmlformats.org/officeDocument/2006/relationships/tags" Target="../tags/tag655.xml"/><Relationship Id="rId4" Type="http://schemas.openxmlformats.org/officeDocument/2006/relationships/tags" Target="../tags/tag654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tags" Target="../tags/tag664.xml"/><Relationship Id="rId3" Type="http://schemas.openxmlformats.org/officeDocument/2006/relationships/tags" Target="../tags/tag659.xml"/><Relationship Id="rId7" Type="http://schemas.openxmlformats.org/officeDocument/2006/relationships/tags" Target="../tags/tag663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5" Type="http://schemas.openxmlformats.org/officeDocument/2006/relationships/tags" Target="../tags/tag661.xml"/><Relationship Id="rId4" Type="http://schemas.openxmlformats.org/officeDocument/2006/relationships/tags" Target="../tags/tag660.xml"/><Relationship Id="rId9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667.xml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6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4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67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4" Type="http://schemas.openxmlformats.org/officeDocument/2006/relationships/tags" Target="../tags/tag67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68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5" Type="http://schemas.openxmlformats.org/officeDocument/2006/relationships/tags" Target="../tags/tag682.xml"/><Relationship Id="rId4" Type="http://schemas.openxmlformats.org/officeDocument/2006/relationships/tags" Target="../tags/tag68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686.xml"/><Relationship Id="rId2" Type="http://schemas.openxmlformats.org/officeDocument/2006/relationships/tags" Target="../tags/tag685.xml"/><Relationship Id="rId1" Type="http://schemas.openxmlformats.org/officeDocument/2006/relationships/tags" Target="../tags/tag68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88.xml"/><Relationship Id="rId4" Type="http://schemas.openxmlformats.org/officeDocument/2006/relationships/tags" Target="../tags/tag68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691.xml"/><Relationship Id="rId2" Type="http://schemas.openxmlformats.org/officeDocument/2006/relationships/tags" Target="../tags/tag690.xml"/><Relationship Id="rId1" Type="http://schemas.openxmlformats.org/officeDocument/2006/relationships/tags" Target="../tags/tag68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93.xml"/><Relationship Id="rId4" Type="http://schemas.openxmlformats.org/officeDocument/2006/relationships/tags" Target="../tags/tag69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701.xml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03.xml"/><Relationship Id="rId4" Type="http://schemas.openxmlformats.org/officeDocument/2006/relationships/tags" Target="../tags/tag70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706.xml"/><Relationship Id="rId2" Type="http://schemas.openxmlformats.org/officeDocument/2006/relationships/tags" Target="../tags/tag705.xml"/><Relationship Id="rId1" Type="http://schemas.openxmlformats.org/officeDocument/2006/relationships/tags" Target="../tags/tag70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08.xml"/><Relationship Id="rId4" Type="http://schemas.openxmlformats.org/officeDocument/2006/relationships/tags" Target="../tags/tag70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13.xml"/><Relationship Id="rId4" Type="http://schemas.openxmlformats.org/officeDocument/2006/relationships/tags" Target="../tags/tag7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716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5" Type="http://schemas.openxmlformats.org/officeDocument/2006/relationships/tags" Target="../tags/tag718.xml"/><Relationship Id="rId4" Type="http://schemas.openxmlformats.org/officeDocument/2006/relationships/tags" Target="../tags/tag717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tags" Target="../tags/tag727.xml"/><Relationship Id="rId3" Type="http://schemas.openxmlformats.org/officeDocument/2006/relationships/tags" Target="../tags/tag722.xml"/><Relationship Id="rId7" Type="http://schemas.openxmlformats.org/officeDocument/2006/relationships/tags" Target="../tags/tag726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4" Type="http://schemas.openxmlformats.org/officeDocument/2006/relationships/tags" Target="../tags/tag723.xml"/><Relationship Id="rId9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730.xml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3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734.xml"/><Relationship Id="rId2" Type="http://schemas.openxmlformats.org/officeDocument/2006/relationships/tags" Target="../tags/tag733.xml"/><Relationship Id="rId1" Type="http://schemas.openxmlformats.org/officeDocument/2006/relationships/tags" Target="../tags/tag732.xml"/><Relationship Id="rId4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737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3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4" Type="http://schemas.openxmlformats.org/officeDocument/2006/relationships/tags" Target="../tags/tag73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74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42.xml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tags" Target="../tags/tag74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tags" Target="../tags/tag747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51.xml"/><Relationship Id="rId4" Type="http://schemas.openxmlformats.org/officeDocument/2006/relationships/tags" Target="../tags/tag75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tags" Target="../tags/tag752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56.xml"/><Relationship Id="rId4" Type="http://schemas.openxmlformats.org/officeDocument/2006/relationships/tags" Target="../tags/tag75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764.xml"/><Relationship Id="rId2" Type="http://schemas.openxmlformats.org/officeDocument/2006/relationships/tags" Target="../tags/tag763.xml"/><Relationship Id="rId1" Type="http://schemas.openxmlformats.org/officeDocument/2006/relationships/tags" Target="../tags/tag76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66.xml"/><Relationship Id="rId4" Type="http://schemas.openxmlformats.org/officeDocument/2006/relationships/tags" Target="../tags/tag76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" Type="http://schemas.openxmlformats.org/officeDocument/2006/relationships/tags" Target="../tags/tag767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71.xml"/><Relationship Id="rId4" Type="http://schemas.openxmlformats.org/officeDocument/2006/relationships/tags" Target="../tags/tag77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774.xml"/><Relationship Id="rId2" Type="http://schemas.openxmlformats.org/officeDocument/2006/relationships/tags" Target="../tags/tag773.xml"/><Relationship Id="rId1" Type="http://schemas.openxmlformats.org/officeDocument/2006/relationships/tags" Target="../tags/tag77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76.xml"/><Relationship Id="rId4" Type="http://schemas.openxmlformats.org/officeDocument/2006/relationships/tags" Target="../tags/tag77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779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78.xml"/><Relationship Id="rId1" Type="http://schemas.openxmlformats.org/officeDocument/2006/relationships/tags" Target="../tags/tag777.xml"/><Relationship Id="rId6" Type="http://schemas.openxmlformats.org/officeDocument/2006/relationships/tags" Target="../tags/tag782.xml"/><Relationship Id="rId5" Type="http://schemas.openxmlformats.org/officeDocument/2006/relationships/tags" Target="../tags/tag781.xml"/><Relationship Id="rId4" Type="http://schemas.openxmlformats.org/officeDocument/2006/relationships/tags" Target="../tags/tag780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tags" Target="../tags/tag790.xml"/><Relationship Id="rId3" Type="http://schemas.openxmlformats.org/officeDocument/2006/relationships/tags" Target="../tags/tag785.xml"/><Relationship Id="rId7" Type="http://schemas.openxmlformats.org/officeDocument/2006/relationships/tags" Target="../tags/tag789.xml"/><Relationship Id="rId2" Type="http://schemas.openxmlformats.org/officeDocument/2006/relationships/tags" Target="../tags/tag784.xml"/><Relationship Id="rId1" Type="http://schemas.openxmlformats.org/officeDocument/2006/relationships/tags" Target="../tags/tag783.xml"/><Relationship Id="rId6" Type="http://schemas.openxmlformats.org/officeDocument/2006/relationships/tags" Target="../tags/tag788.xml"/><Relationship Id="rId5" Type="http://schemas.openxmlformats.org/officeDocument/2006/relationships/tags" Target="../tags/tag787.xml"/><Relationship Id="rId4" Type="http://schemas.openxmlformats.org/officeDocument/2006/relationships/tags" Target="../tags/tag786.xml"/><Relationship Id="rId9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793.xml"/><Relationship Id="rId2" Type="http://schemas.openxmlformats.org/officeDocument/2006/relationships/tags" Target="../tags/tag792.xml"/><Relationship Id="rId1" Type="http://schemas.openxmlformats.org/officeDocument/2006/relationships/tags" Target="../tags/tag791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79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797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4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80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99.xml"/><Relationship Id="rId1" Type="http://schemas.openxmlformats.org/officeDocument/2006/relationships/tags" Target="../tags/tag798.xml"/><Relationship Id="rId6" Type="http://schemas.openxmlformats.org/officeDocument/2006/relationships/tags" Target="../tags/tag803.xml"/><Relationship Id="rId5" Type="http://schemas.openxmlformats.org/officeDocument/2006/relationships/tags" Target="../tags/tag802.xml"/><Relationship Id="rId4" Type="http://schemas.openxmlformats.org/officeDocument/2006/relationships/tags" Target="../tags/tag80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80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805.xml"/><Relationship Id="rId1" Type="http://schemas.openxmlformats.org/officeDocument/2006/relationships/tags" Target="../tags/tag804.xml"/><Relationship Id="rId6" Type="http://schemas.openxmlformats.org/officeDocument/2006/relationships/tags" Target="../tags/tag809.xml"/><Relationship Id="rId5" Type="http://schemas.openxmlformats.org/officeDocument/2006/relationships/tags" Target="../tags/tag808.xml"/><Relationship Id="rId4" Type="http://schemas.openxmlformats.org/officeDocument/2006/relationships/tags" Target="../tags/tag80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12.xml"/><Relationship Id="rId2" Type="http://schemas.openxmlformats.org/officeDocument/2006/relationships/tags" Target="../tags/tag811.xml"/><Relationship Id="rId1" Type="http://schemas.openxmlformats.org/officeDocument/2006/relationships/tags" Target="../tags/tag81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14.xml"/><Relationship Id="rId4" Type="http://schemas.openxmlformats.org/officeDocument/2006/relationships/tags" Target="../tags/tag8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817.xml"/><Relationship Id="rId2" Type="http://schemas.openxmlformats.org/officeDocument/2006/relationships/tags" Target="../tags/tag816.xml"/><Relationship Id="rId1" Type="http://schemas.openxmlformats.org/officeDocument/2006/relationships/tags" Target="../tags/tag81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19.xml"/><Relationship Id="rId4" Type="http://schemas.openxmlformats.org/officeDocument/2006/relationships/tags" Target="../tags/tag81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827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29.xml"/><Relationship Id="rId4" Type="http://schemas.openxmlformats.org/officeDocument/2006/relationships/tags" Target="../tags/tag82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832.xml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34.xml"/><Relationship Id="rId4" Type="http://schemas.openxmlformats.org/officeDocument/2006/relationships/tags" Target="../tags/tag83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39.xml"/><Relationship Id="rId4" Type="http://schemas.openxmlformats.org/officeDocument/2006/relationships/tags" Target="../tags/tag83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842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41.xml"/><Relationship Id="rId1" Type="http://schemas.openxmlformats.org/officeDocument/2006/relationships/tags" Target="../tags/tag840.xml"/><Relationship Id="rId6" Type="http://schemas.openxmlformats.org/officeDocument/2006/relationships/tags" Target="../tags/tag845.xml"/><Relationship Id="rId5" Type="http://schemas.openxmlformats.org/officeDocument/2006/relationships/tags" Target="../tags/tag844.xml"/><Relationship Id="rId4" Type="http://schemas.openxmlformats.org/officeDocument/2006/relationships/tags" Target="../tags/tag84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5" Type="http://schemas.openxmlformats.org/officeDocument/2006/relationships/tags" Target="../tags/tag850.xml"/><Relationship Id="rId4" Type="http://schemas.openxmlformats.org/officeDocument/2006/relationships/tags" Target="../tags/tag849.xml"/><Relationship Id="rId9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856.xml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85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860.xml"/><Relationship Id="rId2" Type="http://schemas.openxmlformats.org/officeDocument/2006/relationships/tags" Target="../tags/tag859.xml"/><Relationship Id="rId1" Type="http://schemas.openxmlformats.org/officeDocument/2006/relationships/tags" Target="../tags/tag858.xml"/><Relationship Id="rId4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86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62.xml"/><Relationship Id="rId1" Type="http://schemas.openxmlformats.org/officeDocument/2006/relationships/tags" Target="../tags/tag861.xml"/><Relationship Id="rId6" Type="http://schemas.openxmlformats.org/officeDocument/2006/relationships/tags" Target="../tags/tag866.xml"/><Relationship Id="rId5" Type="http://schemas.openxmlformats.org/officeDocument/2006/relationships/tags" Target="../tags/tag865.xml"/><Relationship Id="rId4" Type="http://schemas.openxmlformats.org/officeDocument/2006/relationships/tags" Target="../tags/tag86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86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868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5" Type="http://schemas.openxmlformats.org/officeDocument/2006/relationships/tags" Target="../tags/tag871.xml"/><Relationship Id="rId4" Type="http://schemas.openxmlformats.org/officeDocument/2006/relationships/tags" Target="../tags/tag87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75.xml"/><Relationship Id="rId2" Type="http://schemas.openxmlformats.org/officeDocument/2006/relationships/tags" Target="../tags/tag874.xml"/><Relationship Id="rId1" Type="http://schemas.openxmlformats.org/officeDocument/2006/relationships/tags" Target="../tags/tag873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77.xml"/><Relationship Id="rId4" Type="http://schemas.openxmlformats.org/officeDocument/2006/relationships/tags" Target="../tags/tag87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880.xml"/><Relationship Id="rId2" Type="http://schemas.openxmlformats.org/officeDocument/2006/relationships/tags" Target="../tags/tag879.xml"/><Relationship Id="rId1" Type="http://schemas.openxmlformats.org/officeDocument/2006/relationships/tags" Target="../tags/tag878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882.xml"/><Relationship Id="rId4" Type="http://schemas.openxmlformats.org/officeDocument/2006/relationships/tags" Target="../tags/tag88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47.xml"/><Relationship Id="rId4" Type="http://schemas.openxmlformats.org/officeDocument/2006/relationships/tags" Target="../tags/tag24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5.xml"/><Relationship Id="rId4" Type="http://schemas.openxmlformats.org/officeDocument/2006/relationships/tags" Target="../tags/tag31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5.xml"/><Relationship Id="rId4" Type="http://schemas.openxmlformats.org/officeDocument/2006/relationships/tags" Target="../tags/tag32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0.xml"/><Relationship Id="rId4" Type="http://schemas.openxmlformats.org/officeDocument/2006/relationships/tags" Target="../tags/tag32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35.xml"/><Relationship Id="rId4" Type="http://schemas.openxmlformats.org/officeDocument/2006/relationships/tags" Target="../tags/tag33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5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8.xml"/><Relationship Id="rId4" Type="http://schemas.openxmlformats.org/officeDocument/2006/relationships/tags" Target="../tags/tag37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88.xml"/><Relationship Id="rId4" Type="http://schemas.openxmlformats.org/officeDocument/2006/relationships/tags" Target="../tags/tag38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3.xml"/><Relationship Id="rId4" Type="http://schemas.openxmlformats.org/officeDocument/2006/relationships/tags" Target="../tags/tag39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9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1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4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36.xml"/><Relationship Id="rId4" Type="http://schemas.openxmlformats.org/officeDocument/2006/relationships/tags" Target="../tags/tag4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41.xml"/><Relationship Id="rId4" Type="http://schemas.openxmlformats.org/officeDocument/2006/relationships/tags" Target="../tags/tag4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1.xml"/><Relationship Id="rId4" Type="http://schemas.openxmlformats.org/officeDocument/2006/relationships/tags" Target="../tags/tag45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56.xml"/><Relationship Id="rId4" Type="http://schemas.openxmlformats.org/officeDocument/2006/relationships/tags" Target="../tags/tag45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4" Type="http://schemas.openxmlformats.org/officeDocument/2006/relationships/tags" Target="../tags/tag471.xml"/><Relationship Id="rId9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7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4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4" Type="http://schemas.openxmlformats.org/officeDocument/2006/relationships/tags" Target="../tags/tag49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99.xml"/><Relationship Id="rId4" Type="http://schemas.openxmlformats.org/officeDocument/2006/relationships/tags" Target="../tags/tag49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512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14.xml"/><Relationship Id="rId4" Type="http://schemas.openxmlformats.org/officeDocument/2006/relationships/tags" Target="../tags/tag5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19.xml"/><Relationship Id="rId4" Type="http://schemas.openxmlformats.org/officeDocument/2006/relationships/tags" Target="../tags/tag51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527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9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4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545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4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548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5" Type="http://schemas.openxmlformats.org/officeDocument/2006/relationships/tags" Target="../tags/tag550.xml"/><Relationship Id="rId4" Type="http://schemas.openxmlformats.org/officeDocument/2006/relationships/tags" Target="../tags/tag54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BC9E4-5354-4EA2-82EC-7E6F254FFE5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BF9BC-D564-4720-A913-17998BBF1B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D0C3C-F649-4422-BFAE-46D4F0751F1D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A77C-643E-48BA-A0F2-ADE5AB3663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3CAE-6C5F-4820-AB61-0593976CD23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321D3-C57C-4B6C-A9AD-9CBFE4E825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D8B29-D29E-4B45-90CA-B3127C0B0A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544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07FD-1E67-41A3-B3FD-293D285EFF8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9625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2CE8-997A-4167-A3DA-F6FBD1BF28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8899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9640-30FF-4C18-AD20-6F080D8D4B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711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4A58-0AE1-4262-B2C2-8C46ED31E45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7883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CF25-7BA0-423A-ADD0-1A9EEC358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6293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CA14-0BEB-4AE1-9DD3-21F37A32D9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263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89142-8472-4F28-B843-785F95B7B5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72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182D-93CF-4612-B8D9-6A1475CD013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434E-F3F5-4ABC-B637-E47AC890D0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6067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32781-EAF8-4E37-8E49-DAFDA51626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551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0B2F1-F78F-40A3-B483-231B72E5917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764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EC6B5-9AA8-4D3B-A44C-013282DD3F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32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939A2-C9C2-4016-B4C9-313D2B87688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2033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E09E-DB00-4359-ADEA-03C7C9C560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3304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A17C-708A-4DF7-B25C-E2E48A80BF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9665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AEBB2-59C5-4804-B64A-01B54AAE7F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5443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637A4-6817-42FF-8546-401FC6CA67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7236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2434D-6199-4179-B2A2-81175E8795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316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C5A4-99FD-4589-8CB7-A522A50737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A78E-4BBD-44B4-A9EF-DD96FE6D59B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7153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9B73-4825-48D7-B09B-A50B7BFE43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6990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46ACA-C431-4E59-92B8-B0CDD2328B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4410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84DE8-82BA-4312-9627-3A54327300D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0270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403C1-6A69-4F60-AD9A-3639CD5688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58FF-46CA-43E2-851C-C3ABE78B7A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4041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FEFB-5849-464C-A093-2AAB73DDF3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479E8-3868-470C-86A8-46A9575F480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008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97F4-469E-48BE-B15E-E9BD9C3A3A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7136-0E52-401A-9B74-9D9FDD6824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5616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ACDF-F70B-4564-88C5-42434EBE9B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973A-81E0-4641-8245-B7B5B2FEBBE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7276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051A-627F-479E-A65B-A2DC91341F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D521-4BB2-4BB0-8E79-7C31453CD37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7312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DFF0-E1A2-4144-A500-12EC9E09FB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E50BE-6BED-4E3D-A2DD-4C9C20A9E0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5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199A2-66C3-4725-9E18-DA73FD12AE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B1048-5B5E-4DC2-BD26-B94CC71B63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6710-4C27-4B8C-9DCC-15AC4E3D16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5974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DD9EF-AB6B-40DE-AE1A-1401B90807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66E2E-5026-4A5C-9E04-5C2C9B9D88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7683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9DBE-32E4-4106-B244-B030F804AE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2A69D-65E8-4A60-B07B-42E3756CD0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108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3508-5E2D-4FF9-83E3-3A676C7DF4E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2DDF-2883-4CC3-BA64-280D798C3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8768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54D56-94E7-47CD-A15C-68F2CFF2E7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99ED-3387-4FEE-B4BC-DA901C9C05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6430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6821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081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2903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1392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11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E19FE-6DC6-4EB6-941C-0B4FB2E59B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9121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1093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7108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0012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3048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1633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742E-1EEB-4930-AA77-5690DC2296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816240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53743-25E6-477C-9F42-651F04753DE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017816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C8FA-EAAA-46F6-A432-D2D3DA4755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778637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1206E-9DEF-4536-BFA2-F34E6D8F24E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556173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021CC-656C-44E7-9A32-03A068E7DC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FBC50-0BDC-49C2-B060-7D892F56B26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515584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DFF3-E150-4295-BF93-F81E70DBDDE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69963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30DC-EF96-4F4F-B946-346996A48B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071249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09E6-0151-4E98-B66A-EA54A6A895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065525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B4E2-926C-41B1-A3D1-B04853E931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159289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A345-6302-41B8-AA7A-75F6AEDDE10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58021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2CEB0-E867-4393-9410-9E8A21FA29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012683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812B-783E-4069-AFA0-DBB4E89FE4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158157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84992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ADAE-492F-4AF1-85CB-178E637BFE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976381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014807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575358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936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470027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111471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397211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080533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81090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30FE-E3E1-4E42-93D0-CB3B721E14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B0BA-6C69-451A-9A75-9070E76873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A2369-F237-43F6-B4BC-09CCD9DBB8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44A-5C33-4E2E-9B71-C32EECDBE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1F59-3559-4D31-9010-E0AC10B49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0E61-DBF4-4FB1-B97B-667A862790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A2DE-BAE3-4746-A9CC-87ACBD62715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96A-D2A7-47F4-8AA8-704F8180F1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A164-6FDD-40FB-8387-62447C4423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E3576-522F-4B85-AA92-556CA8D20B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13BF-D863-4C0E-9622-C40661AB7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DF87-8E88-4FA4-8CB5-05EB5B5884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D5DB-0811-4E89-9187-54715B68D8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ACAD-783F-4D5C-8370-AB1D452BF9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B7F1-C119-4A71-9BC4-B95AD5AC6E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4E54-1A16-4B6D-9E98-50A95E41848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D1-7DAF-4CD8-ADB6-FBE21BC831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554A-68FF-4744-9931-C2AE7D888BB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A558-4A39-415E-AF25-11465D5BE4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833A-48D3-4C34-A26D-808C2786EA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C99-370D-4118-AB02-84DD86A5A1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58-1DD4-4212-ACBC-A51DB22C7A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8F56-1646-4C93-9BFA-1C2EB438E4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83D6-42C6-431C-B6A3-FB7A6E21CC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228F0A1-EF05-4D81-9455-3762ACD173BC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7971B5B-BA05-4528-ADE0-09F572EC4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BBD52A0-D108-430D-904B-B37E4D82C27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0988729-6661-4408-BB57-417D3A8C64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69A60CB-F8FC-44AC-AAB5-972ED708573B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0445E52-9E7C-441C-9773-2A502E113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36CE98F-2A32-4F8C-AE5E-A1868C4FAF1B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2CE36EA-D2C9-4972-ABB3-44E347228B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6A54416-B944-4A88-930E-3F3801BF60E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1D95E7D-D7A6-46AD-A9C3-4C0DDC140F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7965CD2-EBB0-43A5-8727-60589391140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B5AC8B-DC43-4683-A690-052755291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2717701-31E5-470F-A89C-2BC011B590B0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3E8245F-0240-48D4-BABF-1FDEB9F68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C301023-8669-48E9-AA99-EA0A26564AD1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F1C76D-2B56-4364-B7CE-2CE594A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D9420E0-9669-405D-BB6C-8188CF0A0043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5F7C8C5-85C7-4D4E-99F2-D4E3B181EC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3950500-BADA-4038-BEE2-6C53149D3587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7AC678F-23E4-4462-9E18-F54DB5C4A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7DFB7-ECBF-48D9-AECF-C69464866C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3290E-109A-4A61-B18A-AE1CCF533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E6A0D46-7FB6-402A-801C-F9F6035FA257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9FEA2D9-D10B-4E89-9070-2E0873D53F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D311-0CA0-41C9-AA94-BB2FEF9F2E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2D3C-D3DE-421C-B9C9-3FF323A3E3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1D7F5-121F-4153-A5C9-6E1DE93FD8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676B-70F5-4BBB-A561-7166206893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6354-A950-4FE6-A3A6-B3628662677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3626-544B-43B8-9E4B-2F433EBFB6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F38-53FD-4ECD-B905-3876CD1B9F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EE93-D2FF-4770-8B87-6CBD8266C4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150C-A74D-42C3-8BC2-FBAB0E0C81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C283-2D9A-40C1-AB32-D12EA04FC2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C449-1715-4F3E-A140-F232B88247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FF9-A671-4A25-B3BD-3E0DA22A0E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EB80-E576-441C-9A6D-8E832CDB431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B419-EE74-4370-BC16-D86C657647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025-7B24-4D96-A416-125FEAB6C9D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8E3E-D210-4771-ADB0-068EE09A06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22FAB-CE71-4825-AB99-F12340753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C7BF2-1774-4BD2-BC81-F63FB9818E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164C5-4E69-4E88-9033-211DF2730F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F9E4-1CF2-4FA6-9C30-755BB23633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9D3A-83E2-4C49-B649-6C3B705CC1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0F6A-7032-43A4-82AE-4A2A2A21E3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C82A-77F8-4C89-95EE-04BC412A0D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0558D-4EFA-4E31-B6E7-8D95C9B39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1EBE-0524-41BB-AA13-7DF6623B801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858C5-F0E8-4EC3-9458-E5CA3A70D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8270B-EE9D-4489-8B46-771D0168BB54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91D9-4BDA-4D1E-9EE9-B8FE7ED271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DF12-E0C1-4197-A5C6-A7C66E69681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9749-623D-4C1A-B860-854D0F202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B3588-ED85-4459-B685-733DB29BEFC6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2D76D-022E-412E-A5CA-2AD511B941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7DDF3-6C68-4553-8815-F955AED854B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8475C-BB00-4F02-A990-D0A425551E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C1DDA-16AD-4DA8-8C88-E44C25D29CC4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6A7F9-3C63-4D2C-BF54-8F9007B3E9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86CBD-98E0-4D5F-AACA-C875D0A80A0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D9E25-2500-459A-89E8-111969059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51640-B592-4492-BD04-A027D272B9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D7BD-9084-4A7A-95EF-872DB3417B2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F259-D6E2-43BF-82B4-22241BA5B5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631E4-A954-44B5-95A1-5EC92E5A2475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CDA3-AFA0-4F1C-8D9A-4363595A72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8E00D-D320-4D89-9A90-0C008DF8A85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2BD6-BF32-4677-82A4-8C8A61FDD9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C71B-EB0E-4752-94EA-A70DA00E539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133A-42F7-4A31-B4D9-43C913AD4E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1403A-A314-4972-861A-06E2205E40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C1A7E-AAA2-4887-85D6-6B8E8C0829C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ED5F7-ECB0-441E-A44C-1C3CEDD3FA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D8E9E-62B0-40CF-9085-F352952C6C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A0E54-3A34-4EB6-B0D0-4BA525B5EE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D89D-F17D-4314-887C-7D6C45D6D2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AEAF-9C7A-459A-8CCC-989E490B1E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9327-C21C-476C-A8DE-7F306EEA1D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4CBF9-127F-43A2-A89E-6E39529AAF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4745D-388E-478E-888D-EC89E3F064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F3C37-CACF-401B-A4A3-7DF7C54665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23F5F-6AD7-4F7A-AE66-9E680EDE16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53BD-8CA0-46AE-A4C2-ED1F941F896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5964-6638-497E-8945-9573D10611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D190-7ED4-4227-918C-E11EEC4678E3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D5AA-395F-469D-95F2-2DB83732E6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5606-BE91-4586-B01B-37CCFCA511AC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C6D3-001A-44F2-9DF7-5460FD806E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3C92F-6485-474F-B914-F1CC4D7C96AD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922C1-E858-44C2-AF32-728080FA00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9225-9061-4F99-B3E9-B08172E442B6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EBD08-EC31-424F-B953-9280FFD2F4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C40E-F77E-48D1-8784-3C7058EED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4CBD-EBDA-4E4E-8831-9C1ED6C1ABA5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5037-BA7F-4510-BEF4-0E809AE208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1AB82-3C33-4B8E-9932-E7C2D07B8C2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049CD-E385-4C88-BA9D-D38BD3C0D5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A0AB-9C1C-48D2-BC02-E942F1E00C63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A9570-274A-48DB-9DB7-85C63653AE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674FE-C80E-4B40-906C-FBBD251D726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8DAC-575C-4B99-BC97-512C841D02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D0E13-2F57-431B-9296-26BDA60F1CF6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ABF7-F80B-4DBF-B05D-546EFC219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7FCFD-3153-47F3-B066-A61B5D71B5BC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10289-B63A-44AF-9C75-A26A8EBA05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27A1-3E3A-4424-A637-AD765564744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5DD32-34A9-4A28-8DC1-7FB4355176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079A-4605-4F29-8A91-EE12BCD4823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05B8-CDC0-4C45-9417-E2B46959BA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F6B0-181B-45EF-BB82-4107E6C4073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79B7-F31B-46A0-855E-61715E4BD8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4837-4B08-486D-9C51-C081F47BA611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93F09-BF3A-4537-B68A-CEDF65B786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7106-D6B1-474B-B73F-4FE657273B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DC683-C5DF-47EA-A0F5-F24C5E7E840C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3241E-9FF6-4051-A680-8B95A5C8EF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6BBF-7DF7-4799-A613-1B096105909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82823-ED19-4325-9EF5-CA24E61559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4F6D3-E7C7-4EAE-B6A8-B95E8B82B8D3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C560B-CDB1-40E4-AC90-11DB6507F8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AB5B7-BFBB-4C01-A8E8-86D05025B984}" type="datetimeFigureOut">
              <a:rPr lang="it-IT" smtClean="0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5DD5A-EAEA-40B3-919A-9EC0B732676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AB5B7-BFBB-4C01-A8E8-86D05025B984}" type="datetimeFigureOut">
              <a:rPr lang="it-IT" smtClean="0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5DD5A-EAEA-40B3-919A-9EC0B732676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7CC1D-462C-49CD-A061-92507AF474BC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688FF-45C8-4343-BCE6-28BA96F65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E01C4-6CFD-47FA-8218-6FD9BF5A435D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5BEE6-D3C0-4C04-AA75-3CF6985559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E813-96DF-47D3-AA6C-CB555D264B48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2EC14-8166-48AF-971F-7AC75AEAFC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286D-FBBA-4BAE-B3E5-0E6332D09C7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6955-FF6A-43B8-8130-C62F711D3D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CED11-72C4-46BE-BBAB-59BB7E941E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205E0-ADA7-4ABF-88C8-FCE5AB50F5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FADA-1F45-4AE4-9411-00647AB2DD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6CB34-5667-43BF-A748-E3C62421E33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39C6-472F-4849-8880-00FC9E6209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5FD6B-4740-4123-B976-CF391A9E5E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BE94-62EF-4F1A-8E72-7C99ACA0C2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84C03-7431-4C0F-BA78-A49DC9AC7C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04B5B-664B-4B39-826E-F1421C2295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D7ACC-A0DD-4DF0-A68A-E240AE0E26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3EB8-5C4D-41D2-A872-FCEA2E3D79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1518-DF3D-47F1-A1D1-8C1C717E6A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634-EBC0-46A6-9726-A879CE2D41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0AA99-0B78-42ED-9F83-A34035ED67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48FA-3A08-4D67-9E17-397238D911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EC3D-780E-4002-BC90-B56F7C5FDE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F15D1-A8B4-4F31-AC71-BF1BC47C1D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BE018-C852-410D-B4F4-13E93842C9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42E69-DFE5-4947-932D-311CA5DD41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BD07-368B-46A6-A519-4684ABF5E2B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EB022-114E-44EF-8E53-44629380480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76AAD-B089-4728-ADE1-FD19C80092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1060-C539-4220-909D-0BC2FF9025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2C9F-C931-44E2-8691-A9ADED6227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FFB38-D3F0-4EC4-9734-EBCD7AD9C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CC517-7FA9-4346-B8EC-9BB868950B38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9F83-872A-455E-9245-17F312579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D170C-E1FF-4F6C-BCC9-79E634B77A0E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07E93-5B78-4170-AF97-4B6684EABD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B994D-DE92-4A7A-9E97-12DE51B98A64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60F1E-A151-463A-A71E-21784D02C8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DD70E-F5D0-4ADE-8BE8-D2C8CE9E163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7DE9-B39C-468B-BF27-EE733CE4E7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0D3C0-C6A0-4039-8334-229418E18AB7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274E-54F6-4559-A87B-BAE3DFA884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4EF5-55C2-4F82-A892-A61613FD89EA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FAA94-3B8F-4D2D-93B4-A541E656C6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CC00A-EBF3-4F74-8B3B-10A9B50A710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BF85-B412-49E4-BD16-2FF03D144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F7493-1491-4F30-BC35-849183732CC2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A147-AB46-49D3-B55D-372B21ABC8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71B11-FFAC-4FA2-9590-B7440762994F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7D279-16D7-4F61-B77D-C89BC87512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ags" Target="../tags/tag56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17" Type="http://schemas.openxmlformats.org/officeDocument/2006/relationships/tags" Target="../tags/tag572.xml"/><Relationship Id="rId2" Type="http://schemas.openxmlformats.org/officeDocument/2006/relationships/slideLayout" Target="../slideLayouts/slideLayout103.xml"/><Relationship Id="rId16" Type="http://schemas.openxmlformats.org/officeDocument/2006/relationships/tags" Target="../tags/tag57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ags" Target="../tags/tag570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ags" Target="../tags/tag5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ags" Target="../tags/tag63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17" Type="http://schemas.openxmlformats.org/officeDocument/2006/relationships/tags" Target="../tags/tag635.xml"/><Relationship Id="rId2" Type="http://schemas.openxmlformats.org/officeDocument/2006/relationships/slideLayout" Target="../slideLayouts/slideLayout114.xml"/><Relationship Id="rId16" Type="http://schemas.openxmlformats.org/officeDocument/2006/relationships/tags" Target="../tags/tag63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ags" Target="../tags/tag633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ags" Target="../tags/tag6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ags" Target="../tags/tag694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17" Type="http://schemas.openxmlformats.org/officeDocument/2006/relationships/tags" Target="../tags/tag698.xml"/><Relationship Id="rId2" Type="http://schemas.openxmlformats.org/officeDocument/2006/relationships/slideLayout" Target="../slideLayouts/slideLayout125.xml"/><Relationship Id="rId16" Type="http://schemas.openxmlformats.org/officeDocument/2006/relationships/tags" Target="../tags/tag697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ags" Target="../tags/tag696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ags" Target="../tags/tag6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ags" Target="../tags/tag75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17" Type="http://schemas.openxmlformats.org/officeDocument/2006/relationships/tags" Target="../tags/tag761.xml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76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ags" Target="../tags/tag75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ags" Target="../tags/tag7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ags" Target="../tags/tag820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17" Type="http://schemas.openxmlformats.org/officeDocument/2006/relationships/tags" Target="../tags/tag824.xml"/><Relationship Id="rId2" Type="http://schemas.openxmlformats.org/officeDocument/2006/relationships/slideLayout" Target="../slideLayouts/slideLayout147.xml"/><Relationship Id="rId16" Type="http://schemas.openxmlformats.org/officeDocument/2006/relationships/tags" Target="../tags/tag823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ags" Target="../tags/tag822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ags" Target="../tags/tag8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0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5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57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5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5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ags" Target="../tags/tag319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ags" Target="../tags/tag318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1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16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320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ags" Target="../tags/tag37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7" Type="http://schemas.openxmlformats.org/officeDocument/2006/relationships/tags" Target="../tags/tag383.xml"/><Relationship Id="rId2" Type="http://schemas.openxmlformats.org/officeDocument/2006/relationships/slideLayout" Target="../slideLayouts/slideLayout70.xml"/><Relationship Id="rId16" Type="http://schemas.openxmlformats.org/officeDocument/2006/relationships/tags" Target="../tags/tag382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ags" Target="../tags/tag381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ags" Target="../tags/tag3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ags" Target="../tags/tag44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7" Type="http://schemas.openxmlformats.org/officeDocument/2006/relationships/tags" Target="../tags/tag446.xml"/><Relationship Id="rId2" Type="http://schemas.openxmlformats.org/officeDocument/2006/relationships/slideLayout" Target="../slideLayouts/slideLayout81.xml"/><Relationship Id="rId16" Type="http://schemas.openxmlformats.org/officeDocument/2006/relationships/tags" Target="../tags/tag44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ags" Target="../tags/tag44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ags" Target="../tags/tag4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ags" Target="../tags/tag505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17" Type="http://schemas.openxmlformats.org/officeDocument/2006/relationships/tags" Target="../tags/tag509.xml"/><Relationship Id="rId2" Type="http://schemas.openxmlformats.org/officeDocument/2006/relationships/slideLayout" Target="../slideLayouts/slideLayout92.xml"/><Relationship Id="rId16" Type="http://schemas.openxmlformats.org/officeDocument/2006/relationships/tags" Target="../tags/tag50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ags" Target="../tags/tag50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ags" Target="../tags/tag5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F0311230-2197-4A09-B813-5EE1A757B8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3528D4AE-B98C-4F9F-B5B6-F164B282F23D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1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eaLnBrk="0" hangingPunct="0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eaLnBrk="0" hangingPunct="0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eaLnBrk="0" hangingPunct="0">
              <a:defRPr/>
            </a:pPr>
            <a:fld id="{479EBA06-9CD0-4404-9F6D-723394E7BFB5}" type="slidenum">
              <a:rPr lang="it-IT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92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431F9EB-3F0B-4F45-B260-A872C3965F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59FBD1A-F8A4-471B-96B1-E72E33B4D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71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7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fld id="{5978D737-2ACA-4FDF-88F1-DEAF93D43DCB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63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15D235-60AF-4C75-A974-6EB15F3D75EF}" type="datetimeFigureOut">
              <a:rPr lang="it-IT"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17/01/2018</a:t>
            </a:fld>
            <a:endParaRPr lang="it-IT"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C378FA2-5B90-4742-A1FC-CB5418798188}" type="slidenum">
              <a:rPr lang="it-IT"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0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5950AE-ED5C-441B-936F-8DA6D613C158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0DBB81-A7D4-437F-B1FA-9B0FE7F339EF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2C5C4F7-8C24-43E1-93E2-146F5362C8D6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8DB6644-EC80-4C31-9676-AC7A1E9443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AD9AC37-97F4-4D4B-A01C-C5F86D7F39C9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17/01/2018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9C60BEE-3415-4999-9A71-5DB92796C9C4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95D16C-377E-4A79-9F38-F3002421DD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906F05E-133B-402A-A217-FCADFF714C34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21E8F1F-5DBA-4EAC-A4A4-7D57F3074D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E445118-B653-4207-B07A-AD3924C117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2F75EDA-D838-4934-9AD6-4B011538A5B3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95F8E58-C6F8-48BC-B9C4-8AED81335C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BAB5B7-BFBB-4C01-A8E8-86D05025B984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C5DD5A-EAEA-40B3-919A-9EC0B73267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654" r:id="rId8"/>
    <p:sldLayoutId id="2147484655" r:id="rId9"/>
    <p:sldLayoutId id="2147484385" r:id="rId10"/>
    <p:sldLayoutId id="2147484386" r:id="rId11"/>
    <p:sldLayoutId id="2147484387" r:id="rId12"/>
    <p:sldLayoutId id="21474843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A43B2B2-231E-45BC-AAA0-C76C8963A9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17A79D-A05E-4821-B08F-EA0F2DBABE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E7DD03-0982-4249-9EBE-8BB99E02D729}" type="datetimeFigureOut">
              <a:rPr lang="it-IT"/>
              <a:pPr>
                <a:defRPr/>
              </a:pPr>
              <a:t>17/01/2018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7A022-FC4A-4423-A17E-383E3415F3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85.xml"/><Relationship Id="rId2" Type="http://schemas.openxmlformats.org/officeDocument/2006/relationships/tags" Target="../tags/tag884.xml"/><Relationship Id="rId1" Type="http://schemas.openxmlformats.org/officeDocument/2006/relationships/tags" Target="../tags/tag883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13.xml"/><Relationship Id="rId2" Type="http://schemas.openxmlformats.org/officeDocument/2006/relationships/tags" Target="../tags/tag912.xml"/><Relationship Id="rId1" Type="http://schemas.openxmlformats.org/officeDocument/2006/relationships/tags" Target="../tags/tag911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9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16.xml"/><Relationship Id="rId2" Type="http://schemas.openxmlformats.org/officeDocument/2006/relationships/tags" Target="../tags/tag915.xml"/><Relationship Id="rId1" Type="http://schemas.openxmlformats.org/officeDocument/2006/relationships/tags" Target="../tags/tag914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9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tags" Target="../tags/tag1072.xml"/><Relationship Id="rId1" Type="http://schemas.openxmlformats.org/officeDocument/2006/relationships/tags" Target="../tags/tag107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074.xml"/><Relationship Id="rId1" Type="http://schemas.openxmlformats.org/officeDocument/2006/relationships/tags" Target="../tags/tag107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077.xml"/><Relationship Id="rId2" Type="http://schemas.openxmlformats.org/officeDocument/2006/relationships/tags" Target="../tags/tag1076.xml"/><Relationship Id="rId1" Type="http://schemas.openxmlformats.org/officeDocument/2006/relationships/tags" Target="../tags/tag1075.xml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7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19.xml"/><Relationship Id="rId2" Type="http://schemas.openxmlformats.org/officeDocument/2006/relationships/tags" Target="../tags/tag918.xml"/><Relationship Id="rId1" Type="http://schemas.openxmlformats.org/officeDocument/2006/relationships/tags" Target="../tags/tag917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9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22.xml"/><Relationship Id="rId2" Type="http://schemas.openxmlformats.org/officeDocument/2006/relationships/tags" Target="../tags/tag921.xml"/><Relationship Id="rId1" Type="http://schemas.openxmlformats.org/officeDocument/2006/relationships/tags" Target="../tags/tag920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25.xml"/><Relationship Id="rId2" Type="http://schemas.openxmlformats.org/officeDocument/2006/relationships/tags" Target="../tags/tag924.xml"/><Relationship Id="rId1" Type="http://schemas.openxmlformats.org/officeDocument/2006/relationships/tags" Target="../tags/tag923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27.xml"/><Relationship Id="rId1" Type="http://schemas.openxmlformats.org/officeDocument/2006/relationships/tags" Target="../tags/tag9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29.xml"/><Relationship Id="rId1" Type="http://schemas.openxmlformats.org/officeDocument/2006/relationships/tags" Target="../tags/tag928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31.xml"/><Relationship Id="rId1" Type="http://schemas.openxmlformats.org/officeDocument/2006/relationships/tags" Target="../tags/tag9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33.xml"/><Relationship Id="rId1" Type="http://schemas.openxmlformats.org/officeDocument/2006/relationships/tags" Target="../tags/tag9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935.xml"/><Relationship Id="rId1" Type="http://schemas.openxmlformats.org/officeDocument/2006/relationships/tags" Target="../tags/tag9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89.xml"/><Relationship Id="rId2" Type="http://schemas.openxmlformats.org/officeDocument/2006/relationships/tags" Target="../tags/tag888.xml"/><Relationship Id="rId1" Type="http://schemas.openxmlformats.org/officeDocument/2006/relationships/tags" Target="../tags/tag887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937.xml"/><Relationship Id="rId1" Type="http://schemas.openxmlformats.org/officeDocument/2006/relationships/tags" Target="../tags/tag9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939.xml"/><Relationship Id="rId1" Type="http://schemas.openxmlformats.org/officeDocument/2006/relationships/tags" Target="../tags/tag9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941.xml"/><Relationship Id="rId1" Type="http://schemas.openxmlformats.org/officeDocument/2006/relationships/tags" Target="../tags/tag9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44.xml"/><Relationship Id="rId2" Type="http://schemas.openxmlformats.org/officeDocument/2006/relationships/tags" Target="../tags/tag943.xml"/><Relationship Id="rId1" Type="http://schemas.openxmlformats.org/officeDocument/2006/relationships/tags" Target="../tags/tag94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47.xml"/><Relationship Id="rId2" Type="http://schemas.openxmlformats.org/officeDocument/2006/relationships/tags" Target="../tags/tag946.xml"/><Relationship Id="rId1" Type="http://schemas.openxmlformats.org/officeDocument/2006/relationships/tags" Target="../tags/tag945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50.xml"/><Relationship Id="rId2" Type="http://schemas.openxmlformats.org/officeDocument/2006/relationships/tags" Target="../tags/tag949.xml"/><Relationship Id="rId1" Type="http://schemas.openxmlformats.org/officeDocument/2006/relationships/tags" Target="../tags/tag948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53.xml"/><Relationship Id="rId2" Type="http://schemas.openxmlformats.org/officeDocument/2006/relationships/tags" Target="../tags/tag952.xml"/><Relationship Id="rId1" Type="http://schemas.openxmlformats.org/officeDocument/2006/relationships/tags" Target="../tags/tag951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56.xml"/><Relationship Id="rId2" Type="http://schemas.openxmlformats.org/officeDocument/2006/relationships/tags" Target="../tags/tag955.xml"/><Relationship Id="rId1" Type="http://schemas.openxmlformats.org/officeDocument/2006/relationships/tags" Target="../tags/tag954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959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958.xml"/><Relationship Id="rId1" Type="http://schemas.openxmlformats.org/officeDocument/2006/relationships/tags" Target="../tags/tag957.xml"/><Relationship Id="rId6" Type="http://schemas.openxmlformats.org/officeDocument/2006/relationships/slideLayout" Target="../slideLayouts/slideLayout86.xml"/><Relationship Id="rId5" Type="http://schemas.openxmlformats.org/officeDocument/2006/relationships/tags" Target="../tags/tag961.xml"/><Relationship Id="rId4" Type="http://schemas.openxmlformats.org/officeDocument/2006/relationships/tags" Target="../tags/tag9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64.xml"/><Relationship Id="rId2" Type="http://schemas.openxmlformats.org/officeDocument/2006/relationships/tags" Target="../tags/tag963.xml"/><Relationship Id="rId1" Type="http://schemas.openxmlformats.org/officeDocument/2006/relationships/tags" Target="../tags/tag962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9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92.xml"/><Relationship Id="rId2" Type="http://schemas.openxmlformats.org/officeDocument/2006/relationships/tags" Target="../tags/tag891.xml"/><Relationship Id="rId1" Type="http://schemas.openxmlformats.org/officeDocument/2006/relationships/tags" Target="../tags/tag890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9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68.xml"/><Relationship Id="rId2" Type="http://schemas.openxmlformats.org/officeDocument/2006/relationships/tags" Target="../tags/tag967.xml"/><Relationship Id="rId1" Type="http://schemas.openxmlformats.org/officeDocument/2006/relationships/tags" Target="../tags/tag966.xm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9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72.xml"/><Relationship Id="rId7" Type="http://schemas.openxmlformats.org/officeDocument/2006/relationships/image" Target="../media/image21.jpeg"/><Relationship Id="rId2" Type="http://schemas.openxmlformats.org/officeDocument/2006/relationships/tags" Target="../tags/tag971.xml"/><Relationship Id="rId1" Type="http://schemas.openxmlformats.org/officeDocument/2006/relationships/tags" Target="../tags/tag970.xml"/><Relationship Id="rId6" Type="http://schemas.openxmlformats.org/officeDocument/2006/relationships/hyperlink" Target="http://www.maran-ata.it/immagini/gesu1.jpg" TargetMode="Externa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76.xml"/><Relationship Id="rId2" Type="http://schemas.openxmlformats.org/officeDocument/2006/relationships/tags" Target="../tags/tag975.xml"/><Relationship Id="rId1" Type="http://schemas.openxmlformats.org/officeDocument/2006/relationships/tags" Target="../tags/tag974.xml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979.xml"/><Relationship Id="rId2" Type="http://schemas.openxmlformats.org/officeDocument/2006/relationships/tags" Target="../tags/tag978.xml"/><Relationship Id="rId1" Type="http://schemas.openxmlformats.org/officeDocument/2006/relationships/tags" Target="../tags/tag977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982.xml"/><Relationship Id="rId2" Type="http://schemas.openxmlformats.org/officeDocument/2006/relationships/tags" Target="../tags/tag981.xml"/><Relationship Id="rId1" Type="http://schemas.openxmlformats.org/officeDocument/2006/relationships/tags" Target="../tags/tag980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985.xml"/><Relationship Id="rId2" Type="http://schemas.openxmlformats.org/officeDocument/2006/relationships/tags" Target="../tags/tag984.xml"/><Relationship Id="rId1" Type="http://schemas.openxmlformats.org/officeDocument/2006/relationships/tags" Target="../tags/tag983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88.xml"/><Relationship Id="rId2" Type="http://schemas.openxmlformats.org/officeDocument/2006/relationships/tags" Target="../tags/tag987.xml"/><Relationship Id="rId1" Type="http://schemas.openxmlformats.org/officeDocument/2006/relationships/tags" Target="../tags/tag986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991.xml"/><Relationship Id="rId2" Type="http://schemas.openxmlformats.org/officeDocument/2006/relationships/tags" Target="../tags/tag990.xml"/><Relationship Id="rId1" Type="http://schemas.openxmlformats.org/officeDocument/2006/relationships/tags" Target="../tags/tag989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994.xml"/><Relationship Id="rId2" Type="http://schemas.openxmlformats.org/officeDocument/2006/relationships/tags" Target="../tags/tag993.xml"/><Relationship Id="rId1" Type="http://schemas.openxmlformats.org/officeDocument/2006/relationships/tags" Target="../tags/tag992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997.xml"/><Relationship Id="rId2" Type="http://schemas.openxmlformats.org/officeDocument/2006/relationships/tags" Target="../tags/tag996.xml"/><Relationship Id="rId1" Type="http://schemas.openxmlformats.org/officeDocument/2006/relationships/tags" Target="../tags/tag995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95.xml"/><Relationship Id="rId2" Type="http://schemas.openxmlformats.org/officeDocument/2006/relationships/tags" Target="../tags/tag894.xml"/><Relationship Id="rId1" Type="http://schemas.openxmlformats.org/officeDocument/2006/relationships/tags" Target="../tags/tag893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9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000.xml"/><Relationship Id="rId2" Type="http://schemas.openxmlformats.org/officeDocument/2006/relationships/tags" Target="../tags/tag999.xml"/><Relationship Id="rId1" Type="http://schemas.openxmlformats.org/officeDocument/2006/relationships/tags" Target="../tags/tag998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0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004.xml"/><Relationship Id="rId1" Type="http://schemas.openxmlformats.org/officeDocument/2006/relationships/tags" Target="../tags/tag100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006.xml"/><Relationship Id="rId1" Type="http://schemas.openxmlformats.org/officeDocument/2006/relationships/tags" Target="../tags/tag10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008.xml"/><Relationship Id="rId1" Type="http://schemas.openxmlformats.org/officeDocument/2006/relationships/tags" Target="../tags/tag100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00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tags" Target="../tags/tag1011.xml"/><Relationship Id="rId1" Type="http://schemas.openxmlformats.org/officeDocument/2006/relationships/tags" Target="../tags/tag10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014.xml"/><Relationship Id="rId2" Type="http://schemas.openxmlformats.org/officeDocument/2006/relationships/tags" Target="../tags/tag1013.xml"/><Relationship Id="rId1" Type="http://schemas.openxmlformats.org/officeDocument/2006/relationships/tags" Target="../tags/tag1012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017.xml"/><Relationship Id="rId2" Type="http://schemas.openxmlformats.org/officeDocument/2006/relationships/tags" Target="../tags/tag1016.xml"/><Relationship Id="rId1" Type="http://schemas.openxmlformats.org/officeDocument/2006/relationships/tags" Target="../tags/tag1015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020.xml"/><Relationship Id="rId2" Type="http://schemas.openxmlformats.org/officeDocument/2006/relationships/tags" Target="../tags/tag1019.xml"/><Relationship Id="rId1" Type="http://schemas.openxmlformats.org/officeDocument/2006/relationships/tags" Target="../tags/tag1018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98.xml"/><Relationship Id="rId2" Type="http://schemas.openxmlformats.org/officeDocument/2006/relationships/tags" Target="../tags/tag897.xml"/><Relationship Id="rId1" Type="http://schemas.openxmlformats.org/officeDocument/2006/relationships/tags" Target="../tags/tag896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9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023.xml"/><Relationship Id="rId2" Type="http://schemas.openxmlformats.org/officeDocument/2006/relationships/tags" Target="../tags/tag1022.xml"/><Relationship Id="rId1" Type="http://schemas.openxmlformats.org/officeDocument/2006/relationships/tags" Target="../tags/tag1021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0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026.xml"/><Relationship Id="rId2" Type="http://schemas.openxmlformats.org/officeDocument/2006/relationships/tags" Target="../tags/tag1025.xml"/><Relationship Id="rId1" Type="http://schemas.openxmlformats.org/officeDocument/2006/relationships/tags" Target="../tags/tag1024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029.xml"/><Relationship Id="rId2" Type="http://schemas.openxmlformats.org/officeDocument/2006/relationships/tags" Target="../tags/tag1028.xml"/><Relationship Id="rId1" Type="http://schemas.openxmlformats.org/officeDocument/2006/relationships/tags" Target="../tags/tag1027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032.xml"/><Relationship Id="rId2" Type="http://schemas.openxmlformats.org/officeDocument/2006/relationships/tags" Target="../tags/tag1031.xml"/><Relationship Id="rId1" Type="http://schemas.openxmlformats.org/officeDocument/2006/relationships/tags" Target="../tags/tag103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0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0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035.xml"/><Relationship Id="rId1" Type="http://schemas.openxmlformats.org/officeDocument/2006/relationships/tags" Target="../tags/tag10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0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039.xml"/><Relationship Id="rId7" Type="http://schemas.openxmlformats.org/officeDocument/2006/relationships/image" Target="../media/image37.jpeg"/><Relationship Id="rId2" Type="http://schemas.openxmlformats.org/officeDocument/2006/relationships/tags" Target="../tags/tag1038.xml"/><Relationship Id="rId1" Type="http://schemas.openxmlformats.org/officeDocument/2006/relationships/tags" Target="../tags/tag1037.xml"/><Relationship Id="rId6" Type="http://schemas.openxmlformats.org/officeDocument/2006/relationships/slideLayout" Target="../slideLayouts/slideLayout62.xml"/><Relationship Id="rId5" Type="http://schemas.openxmlformats.org/officeDocument/2006/relationships/tags" Target="../tags/tag1041.xml"/><Relationship Id="rId4" Type="http://schemas.openxmlformats.org/officeDocument/2006/relationships/tags" Target="../tags/tag10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044.xml"/><Relationship Id="rId7" Type="http://schemas.openxmlformats.org/officeDocument/2006/relationships/image" Target="../media/image38.jpeg"/><Relationship Id="rId2" Type="http://schemas.openxmlformats.org/officeDocument/2006/relationships/tags" Target="../tags/tag1043.xml"/><Relationship Id="rId1" Type="http://schemas.openxmlformats.org/officeDocument/2006/relationships/tags" Target="../tags/tag104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2.xml"/><Relationship Id="rId4" Type="http://schemas.openxmlformats.org/officeDocument/2006/relationships/tags" Target="../tags/tag10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048.xml"/><Relationship Id="rId2" Type="http://schemas.openxmlformats.org/officeDocument/2006/relationships/tags" Target="../tags/tag1047.xml"/><Relationship Id="rId1" Type="http://schemas.openxmlformats.org/officeDocument/2006/relationships/tags" Target="../tags/tag1046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01.xml"/><Relationship Id="rId2" Type="http://schemas.openxmlformats.org/officeDocument/2006/relationships/tags" Target="../tags/tag900.xml"/><Relationship Id="rId1" Type="http://schemas.openxmlformats.org/officeDocument/2006/relationships/tags" Target="../tags/tag899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9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050.xml"/><Relationship Id="rId1" Type="http://schemas.openxmlformats.org/officeDocument/2006/relationships/tags" Target="../tags/tag1049.xml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053.xml"/><Relationship Id="rId2" Type="http://schemas.openxmlformats.org/officeDocument/2006/relationships/tags" Target="../tags/tag1052.xml"/><Relationship Id="rId1" Type="http://schemas.openxmlformats.org/officeDocument/2006/relationships/tags" Target="../tags/tag1051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056.xml"/><Relationship Id="rId2" Type="http://schemas.openxmlformats.org/officeDocument/2006/relationships/tags" Target="../tags/tag1055.xml"/><Relationship Id="rId1" Type="http://schemas.openxmlformats.org/officeDocument/2006/relationships/tags" Target="../tags/tag1054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62.xml"/><Relationship Id="rId4" Type="http://schemas.openxmlformats.org/officeDocument/2006/relationships/tags" Target="../tags/tag10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061.xml"/><Relationship Id="rId2" Type="http://schemas.openxmlformats.org/officeDocument/2006/relationships/tags" Target="../tags/tag1060.xml"/><Relationship Id="rId1" Type="http://schemas.openxmlformats.org/officeDocument/2006/relationships/tags" Target="../tags/tag1059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10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065.xml"/><Relationship Id="rId2" Type="http://schemas.openxmlformats.org/officeDocument/2006/relationships/tags" Target="../tags/tag1064.xml"/><Relationship Id="rId1" Type="http://schemas.openxmlformats.org/officeDocument/2006/relationships/tags" Target="../tags/tag1063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10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069.xml"/><Relationship Id="rId2" Type="http://schemas.openxmlformats.org/officeDocument/2006/relationships/tags" Target="../tags/tag1068.xml"/><Relationship Id="rId1" Type="http://schemas.openxmlformats.org/officeDocument/2006/relationships/tags" Target="../tags/tag1067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tags" Target="../tags/tag10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04.xml"/><Relationship Id="rId2" Type="http://schemas.openxmlformats.org/officeDocument/2006/relationships/tags" Target="../tags/tag903.xml"/><Relationship Id="rId1" Type="http://schemas.openxmlformats.org/officeDocument/2006/relationships/tags" Target="../tags/tag902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9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07.xml"/><Relationship Id="rId2" Type="http://schemas.openxmlformats.org/officeDocument/2006/relationships/tags" Target="../tags/tag906.xml"/><Relationship Id="rId1" Type="http://schemas.openxmlformats.org/officeDocument/2006/relationships/tags" Target="../tags/tag905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9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4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4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10.xml"/><Relationship Id="rId2" Type="http://schemas.openxmlformats.org/officeDocument/2006/relationships/tags" Target="../tags/tag909.xml"/><Relationship Id="rId1" Type="http://schemas.openxmlformats.org/officeDocument/2006/relationships/tags" Target="../tags/tag908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9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4" descr="Immagine3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TERZA 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69028" y="3929063"/>
            <a:ext cx="43027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E80417"/>
                </a:solidFill>
                <a:latin typeface="Comic Sans MS" pitchFamily="66" charset="0"/>
                <a:cs typeface="+mn-cs"/>
              </a:rPr>
              <a:t>21 </a:t>
            </a:r>
            <a:r>
              <a:rPr lang="ca-ES" sz="40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gennaio </a:t>
            </a:r>
            <a:r>
              <a:rPr lang="ca-ES" sz="4000" b="1" i="1" dirty="0" smtClean="0">
                <a:solidFill>
                  <a:srgbClr val="E80417"/>
                </a:solidFill>
                <a:latin typeface="Comic Sans MS" pitchFamily="66" charset="0"/>
                <a:cs typeface="+mn-cs"/>
              </a:rPr>
              <a:t>2018</a:t>
            </a:r>
            <a:endParaRPr lang="ca-ES" sz="4000" i="1" dirty="0">
              <a:solidFill>
                <a:srgbClr val="E80417"/>
              </a:solidFill>
              <a:latin typeface="Comic Sans MS" pitchFamily="66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madrelinguabologna.com/gallery3/p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28688"/>
            <a:ext cx="9190038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8688" y="285750"/>
            <a:ext cx="727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Io non capivo, ma rimasi a sentire </a:t>
            </a:r>
            <a:endParaRPr lang="it-IT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la 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63" y="1071563"/>
            <a:ext cx="40005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il Signor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mi parlò: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lui mi chiamava, chiamava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anche me </a:t>
            </a:r>
            <a:endParaRPr lang="it-IT">
              <a:latin typeface="Calibri" pitchFamily="34" charset="0"/>
            </a:endParaRPr>
          </a:p>
        </p:txBody>
      </p:sp>
      <p:pic>
        <p:nvPicPr>
          <p:cNvPr id="22531" name="Picture 6" descr="1692_N51_st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88" y="1131888"/>
            <a:ext cx="85010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Dio, che in questi santi misteri ci hai nutriti col corpo e sangue del tuo Figlio, fa' che ci rallegriamo sempre del tuo dono, sorgente inesauribile di vita nuova. </a:t>
            </a:r>
            <a:r>
              <a:rPr lang="it-IT" sz="4400">
                <a:latin typeface="+mn-lt"/>
                <a:ea typeface="Times New Roman" pitchFamily="18" charset="0"/>
                <a:cs typeface="Times New Roman" pitchFamily="18" charset="0"/>
              </a:rPr>
              <a:t>Per Cristo nostro Signore.	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http://www.nove.firenze.it/foto/trenovapor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>
            <p:custDataLst>
              <p:tags r:id="rId3"/>
            </p:custDataLst>
          </p:nvPr>
        </p:nvSpPr>
        <p:spPr>
          <a:xfrm>
            <a:off x="357158" y="214290"/>
            <a:ext cx="8507458" cy="60631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944216"/>
          </a:xfrm>
        </p:spPr>
        <p:txBody>
          <a:bodyPr>
            <a:noAutofit/>
          </a:bodyPr>
          <a:lstStyle/>
          <a:p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Canto </a:t>
            </a: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dell</a:t>
            </a:r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' Amicizia</a:t>
            </a:r>
          </a:p>
        </p:txBody>
      </p:sp>
    </p:spTree>
    <p:extLst>
      <p:ext uri="{BB962C8B-B14F-4D97-AF65-F5344CB8AC3E}">
        <p14:creationId xmlns:p14="http://schemas.microsoft.com/office/powerpoint/2010/main" xmlns="" val="104189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oro\Desktop\dietro-una-maschera-00f4d55a-516d-4df9-8d77-2967c82d37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3933056"/>
            <a:ext cx="8661648" cy="2520279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In un mondo di maschere  dove sembra </a:t>
            </a:r>
            <a:r>
              <a:rPr lang="it-IT" sz="4000" b="1" dirty="0" smtClean="0"/>
              <a:t> impossibile  </a:t>
            </a:r>
            <a:r>
              <a:rPr lang="it-IT" sz="4000" b="1" dirty="0"/>
              <a:t>riuscire a sconfiggere tutto ciò che annienta l'uomo.</a:t>
            </a:r>
          </a:p>
        </p:txBody>
      </p:sp>
    </p:spTree>
    <p:extLst>
      <p:ext uri="{BB962C8B-B14F-4D97-AF65-F5344CB8AC3E}">
        <p14:creationId xmlns:p14="http://schemas.microsoft.com/office/powerpoint/2010/main" xmlns="" val="6668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oro\Desktop\440799b41c8d6748f58a3cac0c355b55__300_240_fitwid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3933057"/>
            <a:ext cx="8661648" cy="230425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Il potere, la falsità  la ricchezza, l'avidità, sono mostri da abbattere, noi però non siamo soli.</a:t>
            </a:r>
          </a:p>
        </p:txBody>
      </p:sp>
    </p:spTree>
    <p:extLst>
      <p:ext uri="{BB962C8B-B14F-4D97-AF65-F5344CB8AC3E}">
        <p14:creationId xmlns:p14="http://schemas.microsoft.com/office/powerpoint/2010/main" xmlns="" val="1420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ro\Desktop\man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476672"/>
            <a:ext cx="8661648" cy="1944215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Canta con noi, batti le </a:t>
            </a:r>
            <a:r>
              <a:rPr lang="it-IT" sz="4400" b="1" dirty="0" smtClean="0"/>
              <a:t>mani, alzale </a:t>
            </a:r>
            <a:r>
              <a:rPr lang="it-IT" sz="4400" b="1" dirty="0"/>
              <a:t>in alto, muovile al ritmo del canto.</a:t>
            </a:r>
          </a:p>
        </p:txBody>
      </p:sp>
    </p:spTree>
    <p:extLst>
      <p:ext uri="{BB962C8B-B14F-4D97-AF65-F5344CB8AC3E}">
        <p14:creationId xmlns:p14="http://schemas.microsoft.com/office/powerpoint/2010/main" xmlns="" val="17096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oro\Desktop\05 Sembra un quad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41176" y="2996952"/>
            <a:ext cx="8661648" cy="2304256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Stringi la mano del tuo </a:t>
            </a:r>
            <a:r>
              <a:rPr lang="it-IT" sz="4400" b="1" dirty="0" smtClean="0"/>
              <a:t>vicino</a:t>
            </a:r>
            <a:r>
              <a:rPr lang="it-IT" sz="4400" dirty="0" smtClean="0"/>
              <a:t> </a:t>
            </a:r>
            <a:r>
              <a:rPr lang="it-IT" sz="4400" b="1" dirty="0" smtClean="0"/>
              <a:t>e </a:t>
            </a:r>
            <a:r>
              <a:rPr lang="it-IT" sz="4400" b="1" dirty="0"/>
              <a:t>scoprirai che è meno duro il cammino così.</a:t>
            </a:r>
            <a:endParaRPr lang="it-IT" sz="4400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293836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oro\Desktop\dietro-una-maschera-00f4d55a-516d-4df9-8d77-2967c82d37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3933056"/>
            <a:ext cx="8661648" cy="2520279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In un mondo di maschere  dove sembra </a:t>
            </a:r>
            <a:r>
              <a:rPr lang="it-IT" sz="4000" b="1" dirty="0" smtClean="0"/>
              <a:t> impossibile  </a:t>
            </a:r>
            <a:r>
              <a:rPr lang="it-IT" sz="4000" b="1" dirty="0"/>
              <a:t>riuscire a sconfiggere tutto ciò che annienta l'uomo.</a:t>
            </a:r>
          </a:p>
        </p:txBody>
      </p:sp>
    </p:spTree>
    <p:extLst>
      <p:ext uri="{BB962C8B-B14F-4D97-AF65-F5344CB8AC3E}">
        <p14:creationId xmlns:p14="http://schemas.microsoft.com/office/powerpoint/2010/main" xmlns="" val="6668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M:\09 Presentazioni\Immagine19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596" y="2214554"/>
            <a:ext cx="377263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e la mia risposta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s'alzò:</a:t>
            </a:r>
            <a:endParaRPr lang="it-IT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oro\Desktop\440799b41c8d6748f58a3cac0c355b55__300_240_fitwid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3933057"/>
            <a:ext cx="8661648" cy="230425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Il potere, la falsità  la ricchezza, l'avidità, sono mostri da abbattere, noi però non siamo soli.</a:t>
            </a:r>
          </a:p>
        </p:txBody>
      </p:sp>
    </p:spTree>
    <p:extLst>
      <p:ext uri="{BB962C8B-B14F-4D97-AF65-F5344CB8AC3E}">
        <p14:creationId xmlns:p14="http://schemas.microsoft.com/office/powerpoint/2010/main" xmlns="" val="1420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ro\Desktop\man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476672"/>
            <a:ext cx="8661648" cy="1944215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Canta con noi, batti le </a:t>
            </a:r>
            <a:r>
              <a:rPr lang="it-IT" sz="4400" b="1" dirty="0" smtClean="0"/>
              <a:t>mani, alzale </a:t>
            </a:r>
            <a:r>
              <a:rPr lang="it-IT" sz="4400" b="1" dirty="0"/>
              <a:t>in alto, muovile al ritmo del canto.</a:t>
            </a:r>
          </a:p>
        </p:txBody>
      </p:sp>
    </p:spTree>
    <p:extLst>
      <p:ext uri="{BB962C8B-B14F-4D97-AF65-F5344CB8AC3E}">
        <p14:creationId xmlns:p14="http://schemas.microsoft.com/office/powerpoint/2010/main" xmlns="" val="17096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oro\Desktop\05 Sembra un quad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41176" y="2996952"/>
            <a:ext cx="8661648" cy="2304256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Stringi la mano del tuo </a:t>
            </a:r>
            <a:r>
              <a:rPr lang="it-IT" sz="4400" b="1" dirty="0" smtClean="0"/>
              <a:t>vicino</a:t>
            </a:r>
            <a:r>
              <a:rPr lang="it-IT" sz="4400" dirty="0" smtClean="0"/>
              <a:t> </a:t>
            </a:r>
            <a:r>
              <a:rPr lang="it-IT" sz="4400" b="1" dirty="0" smtClean="0"/>
              <a:t>e </a:t>
            </a:r>
            <a:r>
              <a:rPr lang="it-IT" sz="4400" b="1" dirty="0"/>
              <a:t>scoprirai che è meno duro il cammino così.</a:t>
            </a:r>
            <a:endParaRPr lang="it-IT" sz="4400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293836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ilpaletto.com/cansiglio-strada-del-taffare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85750"/>
            <a:ext cx="6572250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sulla tua strada, Signor.</a:t>
            </a:r>
            <a:endParaRPr lang="it-IT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5" descr="Immagine95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9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642938" y="285750"/>
            <a:ext cx="8501062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pace, la carità e la fede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da </a:t>
            </a:r>
            <a:r>
              <a:rPr lang="it-IT" sz="4000" dirty="0">
                <a:latin typeface="Calibri" pitchFamily="34" charset="0"/>
                <a:cs typeface="+mn-cs"/>
              </a:rPr>
              <a:t>parte di Dio Padre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e </a:t>
            </a:r>
            <a:r>
              <a:rPr lang="it-IT" sz="4000" dirty="0">
                <a:latin typeface="Calibri" pitchFamily="34" charset="0"/>
                <a:cs typeface="+mn-cs"/>
              </a:rPr>
              <a:t>del Signore nostro Gesù Cristo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siano </a:t>
            </a:r>
            <a:r>
              <a:rPr lang="it-IT" sz="4000" dirty="0">
                <a:latin typeface="Calibri" pitchFamily="34" charset="0"/>
                <a:cs typeface="+mn-cs"/>
              </a:rPr>
              <a:t>con tutti voi</a:t>
            </a:r>
            <a:r>
              <a:rPr lang="it-IT" sz="4000" dirty="0" smtClean="0">
                <a:latin typeface="Calibri" pitchFamily="34" charset="0"/>
                <a:cs typeface="+mn-cs"/>
              </a:rPr>
              <a:t>.</a:t>
            </a: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 descr="http://tillilh9821.altervista.org/albums/userpics/10001/sdmas002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ere.altervista.org/images%20due/Strada-S.Marco-360K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1563" y="1928813"/>
            <a:ext cx="79295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800" b="1" dirty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cs typeface="Times New Roman" pitchFamily="18" charset="0"/>
              </a:rPr>
              <a:t>CAMMINERO‘</a:t>
            </a:r>
            <a:endParaRPr lang="it-IT" sz="88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0825" y="30480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che nel tuo Figlio ci hai dato la pienezza della tua parola e del tuo dono, fa' che sentiamo l'urgenza di convertirci a te e di aderire con tutta l'anima al Vangelo, perché la nostra vita annunzi anche ai dubbiosi e ai lontani l'unico Salvatore, Gesù Cristo. Egli è Dio, e vive e regna con te, nell'unità dello Spirito Santo, per tutti i secoli dei secoli.</a:t>
            </a:r>
          </a:p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				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5843" name="Picture 8" descr="Tapezzeri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ttp://www.tebe.org/tr/dosyalar/onasyailkkazilar/_img/res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214290"/>
            <a:ext cx="8715436" cy="3785652"/>
          </a:xfrm>
          <a:prstGeom prst="rect">
            <a:avLst/>
          </a:prstGeom>
          <a:solidFill>
            <a:srgbClr val="BDD6E1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i="1" dirty="0">
                <a:latin typeface="Arial" charset="0"/>
                <a:cs typeface="Times New Roman" pitchFamily="18" charset="0"/>
              </a:rPr>
              <a:t>Dal libro del profeta </a:t>
            </a:r>
            <a:r>
              <a:rPr lang="it-IT" sz="4000" i="1" dirty="0" err="1">
                <a:latin typeface="Arial" charset="0"/>
                <a:cs typeface="Times New Roman" pitchFamily="18" charset="0"/>
              </a:rPr>
              <a:t>Giona</a:t>
            </a:r>
            <a:endParaRPr lang="it-IT" sz="4000" dirty="0">
              <a:latin typeface="Arial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Calibri" pitchFamily="34" charset="0"/>
                <a:cs typeface="Times New Roman" pitchFamily="18" charset="0"/>
              </a:rPr>
              <a:t>Fu rivolta a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Giona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questa parola del Signore: «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Àlzati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, va’ a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Nìnive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, la grande città, e annuncia loro quanto ti dico».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Giona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si alzò e andò a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Nìnive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secondo la parola del 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www.santuari.it/bocciola/images/boc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28604"/>
            <a:ext cx="8715375" cy="3170099"/>
          </a:xfrm>
          <a:prstGeom prst="rect">
            <a:avLst/>
          </a:prstGeom>
          <a:solidFill>
            <a:srgbClr val="FFFFFF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Nìnive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era una città molto grande, larga tre giornate di cammino.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Giona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cominciò a percorrere la città per un giorno di cammino e predicava: «Ancora quaranta giorni e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Nìnive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sarà distrutta».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ttp://lavoixdansledesert.files.wordpress.com/2008/02/ninive-fait-penitenc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7224" y="214290"/>
            <a:ext cx="7786742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 cittadini di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Nìnive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credettero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a Dio e bandirono un digiuno, vestirono il sacco, grandi e piccoli.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www.thw-greifswald.org/img/aktuellchronik/2004_01_1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20" y="357166"/>
            <a:ext cx="8572560" cy="4401205"/>
          </a:xfrm>
          <a:prstGeom prst="rect">
            <a:avLst/>
          </a:prstGeom>
          <a:solidFill>
            <a:schemeClr val="bg1">
              <a:alpha val="67059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vide le loro opere, che cioè si erano convertiti dalla loro condotta malvagia, e Dio si ravvide riguardo al male che aveva minacciato di fare loro e non lo fece.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http://ocantinhodalua.blogs.sapo.pt/arquivo/destino-thum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34925"/>
            <a:ext cx="8786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00232" y="1428750"/>
            <a:ext cx="6858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Fammi conoscere, Signore, le tue vie.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282" y="3000372"/>
            <a:ext cx="8786874" cy="317024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Fammi conoscere, Signore, </a:t>
            </a:r>
          </a:p>
          <a:p>
            <a:pPr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 tue vie, insegnami i tuoi sentieri. Guidami nella tua fedeltà e istruiscimi, perché sei tu </a:t>
            </a:r>
          </a:p>
          <a:p>
            <a:pPr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Dio della mia salvezza.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ttp://www.astrogeo.va.it/botanica/sentier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0" y="714375"/>
            <a:ext cx="68580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Fammi conoscere, Signore, le tue vie.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158" y="2428875"/>
            <a:ext cx="8786842" cy="37861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Ricòrdati</a:t>
            </a: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Signore, della tua misericordia e del tuo amore, </a:t>
            </a:r>
          </a:p>
          <a:p>
            <a:pPr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che è da sempre. </a:t>
            </a:r>
          </a:p>
          <a:p>
            <a:pPr>
              <a:defRPr/>
            </a:pPr>
            <a:r>
              <a:rPr lang="it-IT" sz="4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Ricòrdati</a:t>
            </a: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di me nella tua misericordia, </a:t>
            </a:r>
          </a:p>
          <a:p>
            <a:pPr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 la tua bontà, Signore.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ilpaletto.com/cansiglio-strada-del-taffare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http://www.freephotosandwallpapers.com/vacanze/wp-content/uploads/2007/03/cascateacquacheta0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0" y="357188"/>
            <a:ext cx="68580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Fammi conoscere, Signore, le tue vie.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4282" y="2428875"/>
            <a:ext cx="8929718" cy="2554288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Buono e retto è il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indica ai peccatori la via giusta; guida i poveri secondo giustizia, insegna ai poveri la sua via.</a:t>
            </a:r>
            <a:endParaRPr lang="ca-ES" sz="40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maran-ata.it/immagini/gesu1.jpg">
            <a:hlinkClick r:id="rId6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0" y="4357688"/>
            <a:ext cx="6286500" cy="193833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regno di Dio è vicino; convertitevi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e credete nel Vangelo.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5059" name="Picture 4" descr="C:\Users\Fede\Desktop\22100A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6858000" cy="1323975"/>
          </a:xfrm>
          <a:prstGeom prst="rect">
            <a:avLst/>
          </a:prstGeom>
          <a:solidFill>
            <a:srgbClr val="BDD6E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Dopo che Giovanni fu arrestato, </a:t>
            </a:r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Gesù andò nella Galilea,</a:t>
            </a:r>
            <a:r>
              <a:rPr lang="it-IT" sz="4000">
                <a:latin typeface="Calibri" pitchFamily="34" charset="0"/>
                <a:cs typeface="Times New Roman" pitchFamily="18" charset="0"/>
              </a:rPr>
              <a:t> </a:t>
            </a:r>
            <a:endParaRPr lang="it-IT" sz="400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071942"/>
            <a:ext cx="8715436" cy="2554545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proclamando il vangelo di Dio, e diceva: «Il tempo è compiuto e il regno di Dio è vicino; convertitevi e credete nel Vangelo».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1714500" y="214313"/>
            <a:ext cx="7442200" cy="708025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Passando lungo il mare di Galilea,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214290"/>
            <a:ext cx="8643998" cy="1938992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vide Simone e Andrea, fratello di Simone, mentre gettavano le reti in mare; erano infatti pescatori.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844" y="214290"/>
            <a:ext cx="8786874" cy="1938992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Gesù disse loro: «Venite dietro a me, vi farò diventare pescatori di uomini». E subito lasciarono le reti e lo seguirono.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20" y="214290"/>
            <a:ext cx="8643998" cy="2554545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Andando un poco oltre, vide Giacomo, figlio di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Zebedèo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, e Giovanni suo fratello, mentre anch’essi nella barca riparavano le reti.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214290"/>
            <a:ext cx="8929718" cy="1938992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subito li chiamò. Ed essi lasciarono il loro padre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Zebedèo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nella barca con i garzoni e andarono dietro a lui.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5" descr="Immagine95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Dammi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mano,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voglio restar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sempre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insieme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te.</a:t>
            </a:r>
            <a:endParaRPr lang="it-IT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http://localhost:1080/download/immagini/12Bi_TO/03B_T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Lode a te, </a:t>
            </a:r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3252" name="WordArt 6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81435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106" y="0"/>
            <a:ext cx="8713788" cy="5472112"/>
          </a:xfrm>
          <a:prstGeom prst="rect">
            <a:avLst/>
          </a:prstGeom>
        </p:spPr>
        <p:txBody>
          <a:bodyPr wrap="none" fromWordArt="1"/>
          <a:lstStyle/>
          <a:p>
            <a:pPr algn="ctr" eaLnBrk="0" hangingPunct="0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  <a:cs typeface="+mn-cs"/>
              </a:rPr>
              <a:t>Benedici </a:t>
            </a:r>
          </a:p>
          <a:p>
            <a:pPr algn="ctr" eaLnBrk="0" hangingPunct="0">
              <a:defRPr/>
            </a:pPr>
            <a:r>
              <a:rPr lang="it-IT" sz="19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  <a:cs typeface="+mn-cs"/>
              </a:rPr>
              <a:t>o Signore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014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lucianabartolini.net/Immagini/paesaggi/nebbi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Nebbia e freddo,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giorni lunghi e amari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mentre il seme muore.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504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chemeClr val="bg1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il prodigio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antico e sempre nuovo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del primo filo d'erba.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9878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m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43042" y="21429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E nel vento dell'estate ondeggiano le spighe; avremo ancora pane.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8901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00750" y="1071563"/>
            <a:ext cx="3143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ero solo,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solo e stanco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 mondo, </a:t>
            </a:r>
            <a:endParaRPr lang="it-IT">
              <a:latin typeface="Calibri" pitchFamily="34" charset="0"/>
            </a:endParaRPr>
          </a:p>
        </p:txBody>
      </p:sp>
      <p:pic>
        <p:nvPicPr>
          <p:cNvPr id="22531" name="Picture 7" descr="Immagine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15000" cy="6834188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3" descr="Immagine3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10002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pane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3380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locanda_montisi_vitigno_vino_0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Nei filari dopo il lungo inverno fremono le viti.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La rugiada avvolge nel silenzio i primi tralci verdi.</a:t>
            </a:r>
            <a:endParaRPr lang="it-IT" dirty="0">
              <a:solidFill>
                <a:srgbClr val="000000"/>
              </a:solidFill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8816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ICT00081-200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8750" y="204788"/>
            <a:ext cx="7643813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 eaLnBrk="0" hangingPunct="0"/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 colori dell'autunno coi grappoli maturi;</a:t>
            </a:r>
          </a:p>
          <a:p>
            <a:pPr marL="71438" indent="-71438" algn="just" eaLnBrk="0" hangingPunct="0"/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avremo ancora vino.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0968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3" descr="Immagine3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242896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vino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65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377926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blufiles.storage.live.com/y1pzsalN3QoCVEq9Fes7BSho8yR5mA1E8VaZlapqIai1TSD6sOiau_6MCMBXoMjBR0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3967171" y="2996952"/>
            <a:ext cx="4929222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</a:t>
            </a:r>
            <a:r>
              <a:rPr lang="it-IT" sz="4000" b="1" dirty="0" smtClean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Signore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CasellaDiTesto 4"/>
          <p:cNvSpPr txBox="1"/>
          <p:nvPr>
            <p:custDataLst>
              <p:tags r:id="rId4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>
            <p:custDataLst>
              <p:tags r:id="rId5"/>
            </p:custDataLst>
          </p:nvPr>
        </p:nvSpPr>
        <p:spPr>
          <a:xfrm>
            <a:off x="1763688" y="5805264"/>
            <a:ext cx="4929222" cy="70788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3800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4" descr="Immagine3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>
            <p:custDataLst>
              <p:tags r:id="rId3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4"/>
            </p:custDataLst>
          </p:nvPr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7042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Risultati immagini per pietro e andr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40148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499" y="2564904"/>
            <a:ext cx="55721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95636" y="5085184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5912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72188" y="1214438"/>
            <a:ext cx="22240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c'era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l'amor, </a:t>
            </a:r>
            <a:endParaRPr lang="it-IT">
              <a:latin typeface="Calibri" pitchFamily="34" charset="0"/>
            </a:endParaRPr>
          </a:p>
        </p:txBody>
      </p:sp>
      <p:pic>
        <p:nvPicPr>
          <p:cNvPr id="23555" name="Picture 6" descr="cammino11_bambino_che_pian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214938" cy="6816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Risultati immagini per pietro e andr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717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58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Risultati immagini per pietro e andr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5537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3" descr="Immagine34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4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701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magine 3" descr="Eucaristia 7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>
            <p:custDataLst>
              <p:tags r:id="rId3"/>
            </p:custDataLst>
          </p:nvPr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3374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52479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2" descr="0015.t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2907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61099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2761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57722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 descr="Immagine33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2976" y="285728"/>
            <a:ext cx="70723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tante persone vidi intorno a me:</a:t>
            </a:r>
            <a:endParaRPr lang="it-IT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323528" y="692696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è il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la potenza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la gloria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7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entra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nel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Ora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 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 stringo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 sz="18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www.aegidien.de/Erstkommunion2007/IMG_319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00232" y="357166"/>
            <a:ext cx="4572032" cy="70802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sentivo cantare così:</a:t>
            </a:r>
            <a:endParaRPr lang="it-IT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entra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nel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Ora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 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  stringo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  <a:cs typeface="+mn-cs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3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79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71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2809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124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ilpaletto.com/cansiglio-strada-del-taffare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1688" y="285750"/>
            <a:ext cx="5286375" cy="132397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Camminerò, camminerò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sulla tua strada, Signor.</a:t>
            </a:r>
            <a:endParaRPr lang="it-IT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isultato immagine per vocazione apost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3144" cy="6858000"/>
          </a:xfrm>
          <a:prstGeom prst="rect">
            <a:avLst/>
          </a:prstGeom>
          <a:noFill/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2051720" y="0"/>
            <a:ext cx="7358062" cy="2800767"/>
          </a:xfrm>
          <a:prstGeom prst="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02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isultato immagine per vocazione apost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23528" y="332656"/>
            <a:ext cx="64807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Prenderemo</a:t>
            </a:r>
          </a:p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  largo</a:t>
            </a:r>
            <a:endParaRPr lang="it-IT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mare della storia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tua barca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y9MoChpfqcnMqADek0YV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MP6kyfxvIH6LmESzYKd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x1NXK8rS7emOHvQdpWbRD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xADJiDMtuQXarGZ89gWf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qBQH8gr8B6lN36y2LXwo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6UvBOdHnztMvyF1fMQEG0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HJCueBWA8BI7gfVy1bqHC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QPEDSz7vZIaAbsjm6kEaB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D5cNbHMtJzmBcLYjZ5rYl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5oWx9as0nWZiHGo3eQuB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NroMkdOsfjSy6wiqqeNER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YyydobmbCkRyeV1XkwI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KE39zHclfEOriLopnzFhk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1lWSn8KREqQ48A6FyAg6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r5TZVRAiGgLAiYmx8oexh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VZ700GVCzfKlGpOvW424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LhjCmSbLBDfMhl7TvukFh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hszkPNzcQ3lhEVpBnOieB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X17C3hfLNq3DxyFaTlqJ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TqMCSY0dgP5WjCGjuI6UF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32upUygJPq8BCjIbwVAi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BhS3IDpTbpEyX58EnHv3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kvG0qfSJcCdJnTPK0dKon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vVVmsIPu9TQcrcwQQCk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ZNCAye6ARsGQMCOf3Knm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W4mD3RyTMugYMX7lbH3G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Hl2uccZCymmL5gVRyLkwC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HLDV8wQSJEnLYRZOEYWg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mVsqyJurCSytbmBZ7I12U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AeNtJITahJUNlYV2GKz3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A0Yflm25KZElPbuAMmr6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iNvoPxfUdcBjSqAt84AN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mCNyO8FZ3RNeCrgpIfUEc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tw0LOD8fGtEPKHaKXxvPP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Kvj4ZjdmvZ1PhuC1T7Fx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RrICigCgnK6Al8gNzvL4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1btASDIDL3oReC0UVzead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u7IpIbx5XYG3gguy8Vs7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QJSTgkvBI9fJN1bmAA2Pq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JDEs1yFcaGjEGJIaD6gT3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KEew20ReZAOHVpv7GDG3t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caCGHhpj7UjylYYBX3P0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8D5EHcVy0qZvSZevwElWG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ktfibylpiHOFKG2YZfJq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ohOuRiwvJHIAWaRVVPYA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1q2NiRM5j2vORz5reGiLI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VJbgFZgaRBDPs2qOOojJS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kUXiVhZmv8LZmiU61icG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QZOjFwqCd0KCwArnjEjqz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8tEJW36UwA0iD3sXfv9lJ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SKc5VEzW5YjsyDdcjgkS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x3lrqyQehlKQPlXUBenlZ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rJqc94vYpmvWHb5hoxL5W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YOPE2OoxEo6PTLlV8upqz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1sbXrZlUuEuGuPUi0hvYV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vzs29EkItcPwBC0doLIiW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TDMOkPPAU4idQK7VQDGS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bO9GCjmFViSYMmt4mocKT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5Lt7r77qFQcUljvtTkwh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HqwvTb71HxrpN5Qoxo8nc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XQ8a7cT94WKpMnWxGUWR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KftD38lHCf9sinMaDevci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yZSX2mntTMSPdMxx9dqY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b6NlxV6UibbHGg1f7YF0U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NWcBFpnU3TSxh8ha9xLB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YwWa908KJrwAacWKrHY5Y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9ASaAcZtx8hNZIXuxrv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7yckHIqVOAsxVkxzWweF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BvZ9ZZVR99JF4PX4obsr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3wwKVQYP97I11FQStzyJ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f4opVAUgKLtN9ObXu4PK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pciwT6EL6OUcdgsmvVoU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Wyew2Hv4tUOxPR5T1ugv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AVxJAY9rPp3fKim3Wg1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GqAhCTTEnH00DBuYU5jt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7MBkBFrjfDByce78jmfxb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mfKELzYlV1wpzEZW1esk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osrnnPBJ4VN5qlAWTSlTH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1MEt9ml15QThRhcob9K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N8kBxMfQXwmak7bygCD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udDm4lAZemOqEITFen3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8uiJvGb9uCqbafw0gFvR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2RxGitvOULEj583lPTN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c0txE9e7nk5wdsrbPnHD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wRanWVQB3z2PQ48EkgH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MRGB90w6sculWGtLhbxJ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XbCB7HJnmYbeX4iHlMP5X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Qlu7rayYw0HyPF301jMJ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7ZCa4WoHD3Plh6ZfzOor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xoeDDkKwje1B2n7OZu17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6iPUvzyLWpB4b0Fno5U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v0kMT23cUHM7zAoxqCEbk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JfJRrAjmkSuTeiRqIs7j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UNxqr3pt7IGbAxaaCBAk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5HafybWJdutUkVk09gW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d2HkfyPvJZmFHPgbvdxo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IGcfPBskoBtkt7xdVnTH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xFdvKXKIkng1k180Je3o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bnm8Ehi9vNpe8x1kQuAF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64rNw5UEEEnSLtQ8Cjsq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C5SBZonyOWu5jUk8cnu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9IEDWdDbPwrSr22MCgFic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2mm3abeb7e5dBPIDuVfg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hoxehbg3G1jzJwxOd9n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RH4CvIrez3tq5EDWW0Q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igY7W627HRdSxP9FGyCr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5iqTagcnQyZFpODoLkcs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cd7ONhkixYJ2aFG3WLUj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FSSql1hMhe0Ut6cLmtV3x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1VnDYHIorx1Axkforg2w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8GzthzhZgtFRW3H3A3SN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TySwX1E11JicfWoerP9y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zfWaSSdyEfAXzahzmUz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StjlKdrsnVgfN0BLBfk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zKNKEmC3EU6NGodChrAz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VZ9nCFdTdxEWUyxZy5Qj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l90kcyZYSESycOOBhJWQK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8JuE5iTuI25zP93q7eVk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oHKIohlTtwEARAIUTFZ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7eYsdjPCPmGmlMUmUB9P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VfhtHckflJBSAvJW313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TueVZwLn0kWyjIaKBChz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LtboDYx7LHRDmMeMdNu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bKXDBLOf0yzL5nZ2KiBX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gV2b0LjprA7hWJKJBTMP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GGmnwPpt53duy9cCceHj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Kmp3t2BUH7QHGmvDnNA1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IfcAohABbf7VkXk2MNzo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nMSMHYPr6h1J7GOhsdD7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zqbG2KNexCjlskNHiK9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ccgwLkzWhoIkimvhMGj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6OllWEwkmnAvteZqwZtEB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C81rb0YtKTB5nUaOF3BV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PP7vRgHQpSLUJdVdkkn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Q5sBlHinDr4p3cdfhrKp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BR9CvlbNBZpTujbkG8ILU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jtbXSsIhx6idXXTmUv3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0eUJSEbF8U68Q8jnikT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b5emNMNfRHPXtW38z45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6O7K2wdIUbtd3OvwQoRS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jTFnk9KPC0OOYpf3Kg2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tfTeD3dHZ6jHve4Fc3Y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oeQ5hNEBPVCFppt6wHBV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uhU1Z54Y9H50REnxMp2o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4POEb6xhtDrGKzbgOzw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nN4TzkahwUmyTRaZq7WD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zoyOIYUcSCr5c4ckTYqS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zaUOmwBsSpD9fq5mnzmh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eFm63tFyqTH7PoUUCoAp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2s3OLfxARvWHKVfrfs7Mj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s8BHrtXYGk4ccjhhe8Yy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p4sFsmVtDq3IAGax56U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FJ27XaSElqmIIweL1A2d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9uIB6G3REQt2pJDlpLAZ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lSXEjj5ju3F1Axol3bAt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eG6v8FahCIyw8QEsnKMk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7HFjNOu19dnnOIFxs7Ycm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mo95W3HooCQPEhyNap9c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s3pyHBOQGr9NjIm3J7A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FjbmUzznb90oV5Gnl5Ay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pFQXPr7G1CcDwo5nkHegj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NUMhnlLuDL1gDkp48sH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OLoHA01omiB9F323aKkg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v8s2UD5NC6sY9nAMkK6h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q6Xhn1YImSqfSTy8Y6Lgu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d4SFAXZw1hp41uKxB75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2Jgt1EmDk0Yr3KculnKm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l13nP0h1TZQuGDrlvLtj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93vim5h1DsB5f6ozLvFfm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tPxDey99oIPblBbzjDS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CXKx2gJlTRDKNEt084bR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eyRSaOqJtII2cATGvTp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xAOw5jvNvoQTIbG95UU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2KsT7rzhsxVg0g4DJ7eF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cjRHZlNu8EACy33bc3e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Xsbp5rbNVIHHy92qrduX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GnH1AxVaq0oTlovAgljk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SVQvU9LB1IYTHMNH3RDS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HjEODURW8E4xNsQvFo9zp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b49usYZYqzcyCOuspJ7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p0DCIScuFrXBdxR6vRJ4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P9YkRxbfJbRqTEa1bZJEZ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cfjEzShPkG6buDo1EipI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MDcVuGKlWkcAM5xTCmsm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NtGnNY4lzUNtsGsDnA5Z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YURjuLG3fpb2PJf7SMg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hMjCQqYYRhyZ1uLwutiF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ohpQIogHjI90H7xGDkI4o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D3OftAoiXVfCn2cZIAI9X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1MDYNQXXsgfDm2tUFj0K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Jsz8Slsx6ys4kedAP3Eu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K5KvuDC8leaNdMsPCBrZX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8oPXeF2QX5BgHTsidlP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5P9g142HzKgXJC6EGnsjo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BwKWaieE8Hj2zGHdBZ8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iYhlDwXmMDR6xKg8Spk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gpzxYYaRkfPogdLEOEHHM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bs8XWs6J3ed2yIOFyNvs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1Igwvt3KDpllJo5P1eod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3acW0Z9Ugsi9JSqrY2Y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GPkJPwz6eRfycmix3Ltv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3xMLh2fve63olGVj5DvS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TrelXBMqaxmkctnCh9Dl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TaF48qZdWkMNo5nRUMG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e0SVVMBQ9UF0kaixDZbk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pGYwThIyt970WFbdvdB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S7oKczn8HSYtdBbWpSj7B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TjeClqtXJjQxyALGIlqM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8xJ4Zh6khYzqCuqYW1IdU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9m3DlDbBMaFeKLvyl8nDs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h6W5kILjIymSom0mVs8Fb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nJFtoGzPhNO5XGgitQt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6xugfOU4WqAcp1l74ph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RSn8yYdVuM9TkzlFfnD8I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5Ah3GFaFPIVFvRhkPHlU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EbC7UCdtQjoMMNRuiyKO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F3toVxWMNi4V5qzKxsm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J5utloNaY3deX4qeiVU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HRL3JNdlAylojoTscxZD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0HRtvkjaqY5GeoCHhF0XC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TzK2kQJmxXbG9TAdtTb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I50hKVRZFGx2YULiYkGB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I3HsNHrw3ri4DQE135Ov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1VTwFvX0Yi2prfg1NrB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u96VFsbVRuZHZ1jOWdpsC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Yk36gUeR60qyylS1Yl7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4VQDIf9A55FgT8ABmU0CC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ztKs3br6uEqUpdtxF4h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iEdhqCq7YcbehaYM5oEY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tdboTnlxlSMOa6eMLPGn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IaVjzSYSmWBGaZ52I3L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stZRxjDPiMVfu1sAOszs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PcuVfGJ6CCgmpHsjHlFfx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KVv4z7fjQoNDguViDTI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N8gUXYy5ASjLwznI9p6V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FS5jZg67UdYbnKZKBaYni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4cOM21lPYF43pKzQ9b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rSKVy1JJiRgTsfNsj5S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IFWkQA7e7sNNCj3QtZB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N9XvMoP64iGfa5Zeb9B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O6FCtotBSg2vUSMmlOIo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u6n9YQfOsuD4Y3iSi0mvb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JfdcRPkSEJqCyfjpCl4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QTJ4svI2ucrtDULEnY8B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yqKDYBJ97f4QpjtNnPaB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a0A6Q3CQZ9ao7KgLxYsT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ea4BpEYY5FWUvlikOw6j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oNurazBirm5kgF1zXLa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8VTYatyi3iT9XGOUcNotm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q12FNX9ya2CgRBt0620o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biYdEKYLydDnsX8OLkTK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6lpWiIMirm6teQJGzipAo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pDu8wShhFuks4Xyhl1bt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Ue7p8b1uakCVMsacU0a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LLL7iXnoVny6zUot95D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s2LPbOgsXaUKtlD0T47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95GIHD4ic3ebvYgjR8usK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fnGSfOrQ43BZDiJlsLy8s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cOr2P8byToIdE5WV0OBS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LP3UFqiyDXPYt3OLCITu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U54fwQxjQxhU3BZVtKgk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oGCS7fcTYBzaVYPpUs0j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hGz0dLGe8eoP8GoDDJi6X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kSF163QNjrF6Z2SUuvFP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lNhrMhJIc9I0f8xJAbi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nszoBKONAiIj9wSKEhy4B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wnYNKmKVuwW6YkH2bwUU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A8rCsnS8tyA0UTo9pyyN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H5BFZVTJlt8WcpN0r3FO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m2yx2C52aGCFnhH9HLZAN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PovCnwsRW3Nl327WjOHb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gO86QKhGdoLoJ9xZIwHP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zWE6APGM5pRj7HuhFIzf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zEjXoj5atXPEebsKas0r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mxq2QvrRZfqNamZNCqmGV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ustiPUy7fn6d7SVyNEjt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Q3PsWx1DLnqDVzndCWr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49RUGSz2Brb6BptmY05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AsTOWAsDs4g2OKlfroX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cBL0rGQXqXgV5Af1BUjV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NuXmbA1m2AdqYGB1Q93I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rPXXKgYr2yOmlnXkGZ0f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BTbrMLW9VySWO37odPLoB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CBkd3ws4HwzQWMvXu1h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xkQWt9fQN3ezPsxTDsu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fcbCHSgnjsFGbNTdAZV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MIdGuX8EDvK0h7FjLhYt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zSEFDF2tzIJtqtp1nifF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VavMygeEtchb8k2PksB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2gNHbUJTGeOMpXtaQ6MeU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VYlqsZ4Uc64EVPQsWbhw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cek4ZyYM3EdTUH5mlvKN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pJnyEtmPV1NJBsRQJlH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7c3zsLJqIaryJOBHqTvq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6a6CvvLp6wHhwjZbHCoc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aREg8irc1wo0Xom8eUXK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11x4nrHNNPwkKZeYfmtXT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SwmBPznuf608P7bKRKpd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Fco8aZxuMrwREx1PSep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KQoR3CBduht0R9cGooW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CYsDJ1RaNmCrrxJjWVSy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KZNNToWDtaazGNE1dRS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enEGRDbP1ovUceqopSzmk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oqIEX5r0SLBoAOXRoGl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6xfjiUw3jcCKggg9YdKzo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AQPAr1bGYI9hSslEaVXz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DjyHHpsAczuoFttk417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27YnHDzzEr3AAcv2KjLeo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NuNRbQQVr2lAczj0LS0x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qN4gXikImifwybSULoJOv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fBjsqiZlnYrmGIBdywd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64Enq60uhJCPfPEEPTpm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9RrEpa9Y7EeujemCF5GXy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6PcbaabhiwN9xF4ZbZQ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wrTXzICNJNdwxyeVQj6r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rG6ZKTdm5MihiLicBsEv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0V17wLg9xZNudZcQzXJz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dfftCDIDMOwrK5Re8Wdy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N5L5m1vVWphuOSghEvOm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GGxsLIJAC99EIsaHwgG8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9ggZXQiHJqu7oeDBjLkj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P6p5z7e8eaNznbuJLJjr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dlMtTFnmvyR1razShas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tm93OVYpEBQA7m8teNF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jOQs6z0B0OIBS4j6eyLS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eIlKkaTs8YO1U1XCqzNlU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jPivyaWUQkF56vIMp78R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zY2luNZXwJFF2U1Ekic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eWR7IMoeMHdpfksdG8U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WpqsNKKMPFKVSJ5tm5cy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rDFHc7B3a5UixqEU2ErW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ttnAnJj3IjuZqYO82yFeB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Yry2HaaUR0WYai7Pni0s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i7sQMZ6LIqTDo8OGBSx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4nzhoyLcydvXXig7k39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Yu0EQVIiVB73y8qARoaO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4wTY0HG7UnLkDrbV3ntM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AQ0o5KumAyHYV8XXIBft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NON8Fs7rBuGiV2YBBWDx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dCEw3Y6ESxlyU2bAW42f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ciCcUY6ZiQFTzb8CCt0MJ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K1ZN1ESAhCgqmTR38yS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0tZsjryfncfXSaUb5lqf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jLLJLqSeQIPR1wNykq2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bo0G9WsxOfuJ9eGAG8n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SsDegwBr9TinxhMtwwqEs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w819now0Zdl1fAnJ4gVLi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mhmzSKJUF6HEgZwLyVxO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8IUEjQCRrn3DzES0OEggi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xV6JyvmQL5xezsUyT73d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1HkEKJggyJrMnIc73l5x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1qiyT5m9ftdTUppULCzv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MM4cmM3H7amtFUlbQaUp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ztOMH9AsYM1eDwuHJA5x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wrKuzzMoB7iOdAnz4U7F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rqgPH8rjjWCxXn2dA0G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D5aoQd7sCbilbUW281aKp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WPiTjavbqGQWZjeKSDXh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GD0xRk6ZBpyurwOOgN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H1oIZP82DT4ADCfjCEQj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qPMd3PGtFPgYCCPSuYW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tUOTyvD9hdesuYScB4d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LmDDHNLmkKf1WVYkuj2j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B2v7DWGSUJ2549rfVOQnV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dt1XdhzTU609k7v3R5t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dVSLx4yvcWsJyiECYsAlP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Z3067qLZirss0x9bGd0oI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dAp1tDOwIz8PPx4RGnkGh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pMPQqSDS5b5WOLqW8JdD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6i6tNLnkrpPwAkiAk6Ey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UBlpfgSEuww8GxJX5RuK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6hb6Exp6YsTPnu8nw7s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ZrEKQn1N4Dweu3e9Bkfo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3eQaePHlmhXLNiJsUH25b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i8048nw7xwMVdNAByjsH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tHLvGHDdjlFXy2eKzYQ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1mwFk5uLJGVJEijDGPuj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gffymNKtQb8fFoY1mxJx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4c5RxtootHDjSzYPJtE5t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2OnWrVh1F61B6hqMIG1f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BpDUEFsWAFOhcqaqmOcP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d4iHBAO2wm8icYjwgCyI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NO4ZBikc30dzbyBX4R7y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8Udb7QxzhNwShuDBZwIj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84DNKUjyHAXcmGaLqauEu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3ih7ksSBPP7ZPAonVe1z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yFVOtQyleEPpEzusNY5OZ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meGka2Nyqs8dvDmjRCjfB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Ab1TU7fVLdqjH78FwxF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VVT0NZucs8QZrAt03Hy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l4oYhlMqI26vdVB6k8j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q4R6u7tvJwbV6898Trax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4kFbIWMIVWWjKX2ND8rg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7L10woDe4OTr0xripwI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YNnc66O257uacTaHqo4H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qjWumkJVysjSNeDkhxq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LWPkx8H6jXTmQm4fBJti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Qj6W467whQpEm79Pc1P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pwWRz4FOWJycUY1rbDZb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rIH8sUghlkwrM95v1rIk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Qsr88n1oP25N0u8RWdUG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wFuSQDQ1bDl0KN8v73Hh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oxeh67YKIipBgf0jwfSv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EMEWD5eNDEDA3AT6VgRi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ATSCWTnrzHzXTsC9uTvU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KXFcpqqkBEZ39bL408kqc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W15GrtMLYNsQQWdqwsX6X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UKgR4tKaurF1E6IZWyQG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lORABSs57TqbWaBHidC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aUzjNt0y7moisU2dT8i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7dUMOkQyszDSbTigOos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x2Stfzto5jW3DNlo0EFIz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L3LU7nkX9CL9yJtou8AG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FzJ8VCkUzOwAa2iyLm9m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Px6WRNJMOrDecUwqyMLp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6cbmI5UlqxyZJc2ZKwa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5XWPo2lOnBQjBqUKv5DSt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5Fdakoz1efAe1efxj3yx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F8L7efrwUx4RgBeIXfln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mpFvYLAjWYaXx1ygkLMJ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XnYV5kBhGy7WLlsJhGV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Hj3c9GVzAR3Gsiw2GfI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CPAfdOAu6N45RGFRTbUm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adaOXO0gp9hfTq6WwsH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T5T9deZFSWO4ttWWSk5u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YAACQbN4OhaFzH9jEnf6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83BcoWe121tcUvixm3cA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DpULMCdWPnVMrx0EMQQMf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bmME170bUx7tpbhC9CN5b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h73LwIhlKhqudyY7B6VDt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Y7PmaHdY9X65FBfBiUyM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3UXJD10H9xBSs5DGm6Ewi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7sjwluDIVCOUcRCwFdhZ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ccvCUWNTfxMnQhkuEcw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eAfp1IyyHeqiTyJjpvWT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EaqPKAYj1g7Cg60JAHU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8P0lcbz4tANWylb4cdVW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fd0dtUBPTFTn2BOooNKX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PkyFyvvH5qLCzMkZHEs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2bjzfNP8byIIoGFOm5jc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Bp224p65v9QGhmlYgISX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UQoEjShmkuyAzUxdIq2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SIoitoPBkBdovcDq5dO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7HMrq2ZrV89lYGf1pTwJ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mbplzilOiUKwAHw1XNC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SiP3hxC7ZCYqYAzyNiH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4e9dXa3OVB5calB25sG6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Ar5yvnVJ7hghWf7C8hZm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kpmUZSkVLyeZyMRCyrZS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T3FMXQyP7tWV7GcAn2pb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3WGlKwIynqHqwifcUunV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3DEbpY3WtMnb0I6C526z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eH9Tkb8UNAgiS2Gz6Kv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2kix6hplPSDxpW1wDROy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MVHP3VvVl4GyjEPBN5Qvs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ElDKxz7DBpVgpAH2mTp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PBwydc2chAwDIWAYq1Wz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Z5hcUPMY2w0w3uqbXle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9ooq162uC2iAHlxslFhQD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fSxcCaV3emSQHTMSJKt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Wl9SJCGWArM09xuUpjGZ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dOvQyzMy59WUwVb3Kqini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3GJeoOlaJuFJxD1a3Tnv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P5CCiQFSoCKrmr9PknJKZ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RcDpIgftVh9dB6C5YFhl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UhbbSlIwDKiCFLpFqXC8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cexIIhL4ISyWUsePVwXh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jtA9KRIEbm8PtdwJkp5M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RBWldqxIEcJ57YXkC0eRF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7Oucc7HCbxDlCBnvQdm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RNuhvivIpQgRPwIdlBX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tCkJfvnDjx4iXHIVCp6t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N5LMRMCSL55hkjSWM20lM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Mxz1vpYyt4pGwyWoIKLy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1CnQYPm58lgmZeiK7sMx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VClnPDhA0YhNvWDFr9bo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3qazH6YDiMUnNHLvA0JNx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5bJl6s1CmdgRcaO7xjX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TlSCXORFUTO1h3Y4sauD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mqHeSaQ8sAoI75nYKRag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xQykMTbuzC6IL16dhbuT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855q8MsMr2OgaokQ3fg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60mCXEDS5FEwFItelKp1M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4UvQITr7eDx214IOa8PUm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JvGQBHvQ42WWs77VJrXq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ZCGovxzhcSOHKLk22QpJM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58fH3c5toV9JTZr5aVzR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eIlNTGAxHdxCBgfQw47p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A2r2AKfOdAPXUxmfjoS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9uStmsGHwussVzeh8TTMv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VcgobPjovKLHs7imR6PiT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WNDmIuhLIwzxFPaDpVWpI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3frp3Tri2ykVfsKP7P7J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8VssbdGUlti6JoUirnjqu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cKAISAO7iYOP7wXAIdB8c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C8ImUOnJpBK6IISsl66eb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UhnlRE5PlPl7r0wFZJyy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50OfHgSu1XFjPO5wtw5jM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mArsPr6uCK6Ogz59odkj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NBbr8wdteqHJrEgN33V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eEPG0gk4lh3cwXVWNt9f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1sWtLfXUiIYKQZ8BmbYn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yJZOXnmH6r4pGMPgoizh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6x7rTBagopCfRcCb9QM8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jLSqwEKlaU24SgPWt6V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4xX4L7qqmnGtemzs4vw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cNjlldnGcOXiGktrTCVK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op2tn01qECMnlaLpMd3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vVFeZCCT8u9woTiRQmEM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wjZiFtQHGRvxT7N81oOK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dOMR6UnG2oHaomfGW82q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1R0b3HlfYpRd6awOmWk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yltJNjhAQTHfR1qZVryz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QJIrTkrFI3vUMURVQFkM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iag4a8L65MtU1gsCO1Oi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NIbnBWr5EF2HyqxbOaiTB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rSTAteRjY7Avs5Gyck0r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rdsPUqZQvo5P0KvHlYRNm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zXV567B6zAwAZErKyNRss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uGrkbRQm9DKmDuUOkRfoP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pKRgAp4VTBRteELWJgcr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QD0WPJs0c4SZn1AkAfX5H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M1G9yUv8D3pz7QkLFBV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KWPohZixBx4PFTAZ2sDCI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tQCaC90flbYSeU9AU5HV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YsttguhuMadNxPwohm7n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dAfBpB5HQZBIyRaH8SwXR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Eqnk3vNkORdLReSQTcMV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5ZXlG8tBqQOMAa2h2b2F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k6jsg1DL4tD3lnmHPEQd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X4EHOB9BTvNeER2eSrX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k8xPEUlmnOApX8fOzd1Bt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f7IvEAMofNBCW6S9HOfv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OGIMpjeW2hKZhIWpGLBp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2A77amfxPPcNpElvkY2f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mwjHH4kNe4s2i1MSatai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SWO9dh8tUgRckctHB9Cf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xfpUCOA7e2S2DmTxR2EK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b5HAosR0GufcozKiFkS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Okiy6O4iAAjvm3kd1q7gd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MqYjNymkRn9nKo2hDMI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H1vp5DTKwNrWw78vhKdg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7cGzOZ8utvhuPIWOnsIq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VOSU98vXRDvAPOQhELg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sGobHUivPkfRLLW4ZlYy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qb7QZTZVWqTQMN9R7al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k87Zwb4FPP3LlcvXrAFm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alX35lzLV4KLAlg3Hn7r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N0pJy2UnS24aM9WrPuUU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ZLQfTJdxVDFVa2GB0I1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wbtULVhWfAFu0DSj8aak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qvRZTLetbT4sgeFLZYhgY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4fG22IHAQwwB6FBURa2t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1Jpdy8bS481qBjRJwMB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E8Z9466dvlnFEiCv8rE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4fZB0rwHrE254gdo44L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Zt6alHWjDFCKqaW0knmyU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2WEy61D9nTub3K9t6FHN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JCydmhJnzSBQoc3Wrlv3i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BTdteAY59PNjj6lKJTMN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SkFx6wFkbKBsuWj9NuMBM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1BTJQ6BM9vs7JzyW84jLY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bQPa1BVo0ceqi3DnFzJp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ZndJARmHi1tWp2UG40QKv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huiLpK1yu6QrXi042iT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WmEAsZuJzPAJuUs6yBiyZ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sjcsJM0LIdmFlVQHipfiZ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UyRxlsRRTlnqI0FEc2Bj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v7W2PTvqZld1TkoZgIJN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PzxgQjTiGVNN5vGW6fhd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rj1vji9wzbx8J7thDE76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66wjtzLCxP9mnfwKx0JL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FlodFtBa6XUdUZ0PzKW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nKdLT77mhpmQRX5m69WF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os1BKxaa1a5xFXDZUAt2K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R372JcENH3WYhc98AWcg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vLuwCnUA36fU80Y2P9Wr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2O7wBs7kZe5AYo7RseS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6mCdRNNZsl7HbCt9BQMN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x03rWWyvOlUGIFo5LssI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0Ox1zVYGIzA89h7tavbMu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GiFrsnspGYMwbwpn0zP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kxzohCAXhWCA4RITuwif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9nLVWL7acEkZlK63aLSsp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aV7EGuw3xQBqnbClFPP7K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4vXMqlwmHu8cPOh5DE8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VnVqO63DhhdF29IH5H0t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fZNxnKcsBQNHAARZwqj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ZaL8mVyr6ZtZ7VDhIjrP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2KdZEIaviz0DrvU8B34U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mRly7Q5azaQJp0DMfngT9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OdBtVmfI0Cn9CipAe5sgw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fIVZvtVaVwC37XEUJVR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mgnkmF8bqTdYBlK0mKf5s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0ehCzaJlFFoTsxF8NMZu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4wBTTmaB4LUDn542z0Hy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csitHBrisXYAaL1Ghna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ZOaz4LdZN5RLj9AqFzaL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EMVi0SJjntHzsuj7xG5t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IosS5RIBTQj29nELLkgt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2j0P3a2rLwXyIjSZR84OW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4JG67x1uGPML3wQ7NRBM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gplVtMUKdHbkjIcYKaAp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gnk7UDwoRVNetgKb3ezV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5AIc8VO7qcbFM9XBmRhdP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x5fVdy7lPfRbNBUMHHg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yH6NAHmhHNfjb7TZBzjR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UYaZr5AvypxVxxPqYpYy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4VtqNTH6H6Rg7M8DAfhGb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QMgzlaaATSNTQ2GzEbSpR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EqLGNoaGRlP5H9dyxW6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7cOiLLqlgP2R9Hfb6ZdS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HyaYesfIJOu0rcaBx74x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dV6X0B5OMmx6B9AuncJc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y0WYqqDltL5GbcPAQnzA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tyBx4Y3yTtMxFVaYAassj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pqWKTxOaBSZxonSmFiUS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UDwUqRNo8AfS6b77d914j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GnMAHONaoJQvNqQtF1Lt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FhcLer9TNiJXQwEg5Akp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9fFjHnFm3xHnWIuoWzl1v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MPzjPoVb8STw1wrx4txK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1AUO9S90ZokdISt73PX7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35Ic28JVZ6XZLjhScOYvN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2bsSv2hxYbMLeFvFwMa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ijDXp1EzCns6RCH0EXIQ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V7frx9qlcp0uT8exDfTo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i8OSYw8crDcgovIYtu8g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6mJzL6ksXXswP7CEbUdZ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iCKIPEMofidf1r9pK1SZ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OSGBlOje3c4K47O3hFFy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9iA5avM9b7ZF4NR2ejX5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ahn2AHKcj8wEz6vajw4R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40jX03mIsGThpNNtcsrV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dirMHxwGRvuDssMbkvNJ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x9iWI9EyWoW4dnIDGGP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KiGImPkCp9pwsaE4ld3T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vklApKzLL55SIoZfZMOek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NEGVyYClCxL5fXl8W5LQD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EKMEOlqeFpvxGTubB9qs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6C82URPJstlIk2aMjNZci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FKpEesTaGdBMx7DCUtBvd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OmRjphmqgf1WoCfDnPhM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6xu38GTwANSJABin8uSkN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wbf0EQeFV91IPnggBtT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1FTSJlj51fPluTBl2osp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8cN1XgfkpskKZXRTGeGm7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yTtZRehRUG5nYrYGzZkw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HXPppmUedijcCf8ugn57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TzTsHy6nMqSQWEzsSmCH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MblcQcjBfo6hSVQvUcG6V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KocQGVdLYIH7nxfRlNMx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Lz3IJWXaWAsfqBNEmCF1D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ybNsYElkj9ZIYP87XZfA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eSXWsdZa6woD0SVhYjOCh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gHCYvfFGM27qWUu1c8l8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hFOqqCE00t1GgLTONbnM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lPgcF1WMpRVCfjuHKvqK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wAV0MW6Gh8gNnh9e2ZEPg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0ieHIqADCIXPflbT5P5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PS2ksHvLU6N0UIxeogGu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4qsUTR6z0aAQlsmFnXT8Q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1eqtlQqPre1KsAqyQocT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dazfbz1iMmMgzqGtnLIAl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CjHU4Wo3JEUUN3Qdahpw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uS9K5sDtjA4ygxgu4UJC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ECCC9AraOuK4d1UbjA6b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O6XSAYtphiryod4jVGr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JuAFTMkCVf78ex8sj219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ObkfASA8vWLjT81tGFPc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X5Mn3Qh49ry9FplEcs1M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mUEZrPlmjy0jefscPKRr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LJsC82snbNKMISJ4psIN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Z8la5cZDhUio39UxOGjTV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dzrxAtKlpIZbLA6r2QtKU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roEIOwALpTcBVMJyBvSVu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SnjqnDsqatl73SRFeLEi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9FjIueXSYnQZMku6c7W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kODPsdAh2jY2RItx1Fw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8AFFFJQDaQijTeE6E9eti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g36xa7yxlCW15E2Ou6eN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FS6QZyXIZJCCoCzcFvCj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XcysCkJm3HqIodrk8ZzC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osfqeiqIbdBYUThwWDYC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cGdmLlnCKk4LN5cb5rWk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c6pix2C3WE0vugycSw5ly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hU95bjKxxGlnZAN3diKzO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fjPEYdUQZYJPv9sQiio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6gYoPjMAZEBQTLmFMkCP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IeHnFKugGktYsL8fLvfP0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gKhULrsgpyK5dyFzoB3o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eFfGuDw4utNH0e6Uxl7I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26NyOZcW1MXpcvCE4XPJl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ghvyrst3IggPczs7GDk8s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hOIugtniZTXPv2fxJsY3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9mj2cXhbpcByrdKJYdAlY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eJW4q5BFuEa8ros3w66A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mh4OvOKfoIHSr5ifSQ6Ox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Uh5ilw94eRHeSsSfUhQq5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gZj9ODf0M9emNJcte5kt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8AlmlQnFLuF9CzVrNt50l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ddPnCVPX71YOOi1nlqZR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D64wIOBkLsC5M6jq1jbO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oYUTrRKUuYf8zJi5d0lM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cJwV3UoFG62pH6BOmKAR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PEwz8V6asfXTLbnwNPvP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95a2buoEBcoxzTRptLsz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MrOlqrQWKl9lGylxWrHvQ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lchw6k43fLujIdQ3XNFs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oddi3WP0S0NJSs89UJCG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bfDj6oJHbBwXZ3d3nf2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3pWkigahLcr661ioES1z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AQLIU242MKuC13qCIC8j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7lu85HGeqfvPuEMyntGD9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sn1aCLwqer4sugzPlnNl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MwoD3k8sFtjz2L3x3sUO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2F3NZXxtxxC9KV4gSnti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hs1Vq6KMYlYOYIfEzDMsf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WtMCVFw5Jm9Lc1RyQNHz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lMdPBiJHQTrS4rDtP6rg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OW2DI4VEygni8Zp54dl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kkXqUnYB7WpUYhNYAFL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Vf4w57U57h96s0nfvTJ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ji9zjjIMJZUa6iXpv5oBc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vMjD4J1dUdUzCIGh9yGW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Se18i6CGflT9Pa6gjeAT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ZoE4iivdvp13T5BVrUB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FsTvbSermgpGeDtdOja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8Lh1EnNFiMeqJcaM7CY4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KEcRYsd6h4VJaj8e9dRDH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sNTh31cx3Lrn64aGVzy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yS2yYo7qlN1J35ba44w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XJV19ZxV38WU96ko0te9W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6A5k6AKpuWbrJPX0oYRbm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atOqu4r8kpuJ7NKZWru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6AXKM9BQnUCClWPSXbE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ImvrZ4fhLYTJYK9PXfT5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6dB4z5T0IyQoSAfl9wB5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IBX5J7doLUUbghPVv9oK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SASzAB5muJnsu06umMMj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WuGjXwe1rHoonInc9xCio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NONOO1NBYWxW6bfC4Rl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Y36iJhcf90pwjTvaIpZD5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QMg1UUxr3m8OLHw4JAmO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pNiKslrlpWyAgvsgikCz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V0IlZ8MCXMqkY5uTeHi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a4Ksclg3IBxImtJ9sb0H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cfaq0Cth2clMfCdZZ965m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x9Yw8SqzDdYPA2cIMLF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bV7Rvas2UCAXi7TRDW8aM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81EopXXniAyyRC171YpnF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C0xs9l5PDvCpN5d7Ku4wk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pJfgPvV9Ko77pDRWOChsX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sPVUTdVi8GCBNdSvAUtL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FGAgOGsfR2mMNrTB1WP5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M13JW6HyuhJa9fkDpeQ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ByPBK6s9IRKDxOH84ilI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f1qqBYSwW7ieTyc5Jlyj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3CiEhoxAf6CcM1jvvIFX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SUlLqjvuku2aYN8WHtZm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CHMaMdQPEAJrJnjvYd4K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aC3vny0bXZJHiDZfxhEu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qw4LCcvMh7ovx97hQhPs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I14GvIFN6hgIcwqCVOFb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N6P8grmFoPFO3GWGN6t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6ePXAQdl0Mq27IhAGApmJ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SwImWZ8S4ezczhRxpe0F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jMOFu3dMJlWbpavnnG9N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CGkpmZcH7hulWrStgmRT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xwIiO308JXhuT12xC8Gn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iHdkqEVXENH2O9OG3b9HZ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4rxQrJJJdYGeOuXno4a4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r5RdQyWxG7Ka9TTNtdU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37UZc5NKCOtnu0rZeTaMG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uEl4uBBXa55oXXdEt9M4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gMESrOfkJhNLyqlQ1j90R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pCu20fHDTegdRHc2MmDq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CpwRNsPD3sXvfgXMe42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zkyGb5DZvRjTf3N5BpWV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ict9PhmEdSt7Z5v8sfOf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gmrV408yoan57koDDxhp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17hSh5CMPEmuW7HTcmvF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JTXaKOCgYLzbkjDcI3VB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JDohVJlUTzAJooU6kOaz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UKMngZDsJSY09kMtSTV4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ABVfiBI7rL49IDuxtlgq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oHmoxDGUEyDDKct7OR89J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RwUrAh4KR8qbDbhDrW4Q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fuRkYNxOMoyCuSDb6DAO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j1PVwdGcE0MbgpAgjhc2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1lmgFKGuVnekCT3GfldmK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2C1Gp0gQrguTLbPu3gk7z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QjCdAPjiCJ7hoOf7dpmd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iueKMg0SUNj4bnNMF07X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Aa3d5Qf0bJcpare2KxXM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32u9hNpLbZdXsfjbBNx1L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S12C1bjv9rLw7y3O2QeZ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sIcVR8KpKjLNB8fanASt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wHIbCyZubxiuTyjq6kbLJ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LjWVzStE6gUW1tJeAKVz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jIzVKgfGHlQfWRFDqCIT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YCiWn5B1N6Fi0elD7coq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6LwRyWkiRTh4JXCNT95G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zERrhMuwuLGpwwpvxEGv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DTrFN96HcwOy07ZP33iJ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1Vvn1jiekR2mcS07FyNl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ojr6ooCrZ1uNCVVTKbef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m9kxvpZ8HTnvxbWVVTCT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Spf4cLNC784AWhLRTdrQ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p7oJXPfkDxVmhVhqddl4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qWeF940pr1FiZ8GsOXmN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EA0QzsZevgNaGrvhGbjd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GYV9JKpoHZJShDFiuypd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uPreWwgbthsKU1UqIeO6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qNaRCnHLORngu6HvOT7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YjDRjqKm5Mp8Rkj6sQLc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qwJDn3PappQGoD45TSuI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nDwOIdqVZ2iZnD7Y0DWD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pOI3rIZe2NYP967zlBKu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npgqYUSQMP9pdI6ELIVK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0xu0RqikTXxBqiN1K4lb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GJTosGP1yFOSoIVX3rys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SBiNRKYRoOtRRL7tYBuR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NxT45N1TCycvQh6FP53G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xRaPztXY4L0OKTMFbQv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EmUQmiLpOIBN8mdVXrqF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gCmFNQW3F8liV71VPGXQ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JPslL3pSQLMuSufZcabz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p0CxyJdo5xkwC4n0xIZV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0EuIFXeft1RGqrJeuFEs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9lSaCbDtzkaz0X2P4g9Q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iFVEVhjdjgp9Lu8Qvl2B0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vQrLbFBoiQcQGWwGUkfg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LqetUYyU6e3R8pOuv8yHR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zDsUZF8hLasKpcihG2uc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ZxwHbpbHzcE7FPr4zfYW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GFohdRREnUGpDUnhtJ5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18RfEwWBrYBKa30uECTp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5iwsPBtedFQjRRjTbkPV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qfcwHiLfQe4qz6LK1fb8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zk3wXzxKdGqlRggiUatY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erhc8riAJG3pGRtalbH5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ZefutJl1FHcW5BfKr5rD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hrzoOJPhgIBQs2XEXzfI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lcKMSVAKBDnseXNU5UBbn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lf9dMN8SodKVfPCWOex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od5aJSEDwCUIpxIINWtL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u1y4tYMWQMp7RV8C3gd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Mypc4w14fJmfuvq9kZsd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0wq4d6rAbje9J3CFpGRz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8jiGNAbTdxfxm11EoLGvf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SHb4ZoQxT7kRd8opwgHX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Cn1B00Ua4xycpZBvbvm0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19Nw0laexCkU4O3onQCI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Mj0IoN05cBLCclRNuZy0P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SvUNrM7wnDnfQMNBx99l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hSsbASQ3IcNo8du0zi44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O611Ho1QGETid1kgbeFj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rrDz6xAQhXbj4m9zbs2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yK41qb44qpTR4GfjS4qT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vQZsFi7Po42DEAn7htgP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6UXY6B3dg3DjVNzEShJr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7gqIzc3azBHLzK5vGbvMa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YBL2aa33WToEO6Rcn2UNy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PX4ANvSZPtQezOweGJDi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6BHKfSwtn65RVnx4qH4Bm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r4zMAoRScuqSJlnQxDlvr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BB19BtzEGN9xSACzkHW0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nDrYaf2yG319Cbth8BvT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3DbHA9rfQC4jb99pHDaV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0OOwZetzqzU720E735P0a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xMy2WFhWogqK3ar91rAnf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IcKE4ldTWtaWAONsES7q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5jZj8JUSJFGdVZXW552W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RFzYCLtz6BdX4Ot6ENhHh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9fykCfYiNjCj6qEKduZ4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fnTNvIM1ofIuaKLN6FTr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IMOpbqifmClOVStY2vtO9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ACTwhlSyXBQEZbrPJgvL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ABgUZqnkbjCSMhTYqr9P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w66CFUMM5xqkWN9dA2gR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0BNbIKIZFI7UUHgpmdBb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lDqJT07nMgnxWfuqXAu0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EvKAlhVCV5se1ifmmsbD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27paVKQ3C54tWLao45oy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fSACGLLesnTfIjyKoszx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wpxfBJ45HEFG7tCablaMR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aylucXn5eS9vIRUk1LYU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nBVGOPVrxizWuRK5h51jj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NPhyeTKeMw32nGgeS8ky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YYTig180TzVLLvdDIulZ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W3xqT1hSoF3NRgEWSVPNU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sFud3NTPASXYQjEVCI5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J2GAcOZBTbHQtTzuzzib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t7BVK0epPdrIlweO2Xk63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kjesNF6mydvpFS8nVT9FT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2OMEUZNRCUk0YxSijMFpK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gvMq6ALKFyu5N856fCXA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THZtrld5tv3QIecreCM17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okxGWJEyrDemjw97zGhR9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ts59dFqNN5YSafJaQ7c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hrBLOuZWDfcrpwskdL8sK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IuCWZFWGInIT3dQAqS0Q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kDZSPvrKXrwdKBwhGKQ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QFsISzERpGi7lTn2iOjob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mOaUauFwSRL4pyRFwJ6xR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A9hbvjgGkd4Pr9ZX6QqfY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mQtf39bf0kTJtHGjcb3D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EhOGZUo1SF4i5NBUjvg7n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ojrxkzUqRoaRUl23cx8X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xpvfqwe4UN4Ur9NwOBlA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Fl7Usyepmc7y9S5uvL8QZ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zCNlg8YvufoTL1159obN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Z6t44CpAhKqkBsz4rQNsj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N0TTfFIwCt12QTr4f55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Q5MBRs0VIESSndSkfkJt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awDIOP0uZwlzm0qotB0LV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vxnMuJrXoF0cONsnSiNX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8PgCVqkh3wM7VXqlOzAML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SJb8D586H63ZulvtbZ4F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Z26yE3mbsxWNnOrbUAaHs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m1D4ECSdMBkazFEAm6mOi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Me4tY8Nra9BeQewmMhVR4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8Pi6So7NTYQwHx3ZsgTU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b7zBUCF0B4qagRua4eo1n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OUGQTPTIQMn7uflwZOF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oI70bshLZNVtsBC5YNpoL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c8YdFxNTLAKx3WUmebLax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J9W2i6Typ3pp0nq1viUa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OFYESBcHt2RnVrCGW7cIi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38A3NDWg4fHhCbwUQwMOh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H4fY6YimTg4G1lZvsWhk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pIOygH0cfcgFkif1FbG46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8ncT6EL8mQGNSYyFQiLS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0yvvyR1jRZ2xZWRLcREBL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FG1sJxeDXOeXgfQkluHhN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Zes1WM6ZyVU8PHoyNKOu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s00Opu33sTHsmEBF0J9I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gT1GUEr7h25kvg6P4wL0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7f7kqVs01eJH28wNXsXBf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O14NjQQWpnmYyZgSrxr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2vb7rXFhIP9DPdFPQ8gq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rm20blQcnPU0yLlp6jbWN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GX9ixQOEjs2YcMwSGRTaF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ckJMB3BpacLmy2PU7RDp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ezcHNyxejbpFNKhqJ7aPR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6FDr8WahnfqZpWYN3dAI3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qqXQRWMj1ha5E6ls6r7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pUCgehxj5JOfFZbDRhVK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85Q73D2HjeTc0a6jlAV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fRkHILugW5O53PL0OJGZ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M1zLrxlEqiEs7tNtxhF8w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RKUkh08Mc1VFTewqkSxq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856XlkiwRfp7oZzNotu89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anWxuooOr9tIENmWFPfk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BTXB7Gz3MX8lMa816ZSEL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yueWDWo3idfiWApNO7tr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UgUZ2xOjTy1EPrixLspn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gtmRMwS18RkxAAX2DTRf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L9fqn8pEBSDvB6c9fMw9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0lDODgzTaIn3qFNQqF4mw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hhKXvgm01B6ENy7f0WhL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7eRkv7yy7SWL5A1ynKLQ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VuVauwEQjHx0z9v6aKess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jMGCkvaFgRXuTBYi2juSN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H1sxerzwZQobKVa1BUHO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Lvqwsc0xnPshd91YqpJa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XIKtegzdAoAj2Q80V3Ius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bYLbZJCyLE1jfX7HZmws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IsH1ZDui41QBkrKhcgUP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D7ZBumSSM5uO8s0OToUq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5VMbS7CLSDUSOXSRhU62h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OfUT4RIqnD6HCfitYJZ3s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0sEDFXH9gxCtUdN7VLMSH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Uzz7a2nqaiYrDOG2nrAPw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UHbsNexVLCeererbKIdn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49l5GQNdhARDIJVtvTVJB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p91a84LNnpew0cCLWAnss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FYlTuA1auZaPyQn7nJHu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nBJuvHfOhEXdhG6kXjDgq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Umk3afwEsr2Yap50UjEm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WB9n4qH19ejNNv7qLE2LI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DxUnD8My0UmPimBoYSLlc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CgagMpp3dBZYbA7472J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c6NuqCvZr4tNfFP4TwhIW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QrnJIzlLu4bhkh7sRZ9AQ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dioqNRNDjsHaLPMx4P4hI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u22cFWG3O6Gk9efGPT9sZ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NGRi0Bg3A3cHd5liMtYQK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9whGkVjwzqGuHzuQbngS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unaqaPp75bCqBKsdXzjog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Y4BHcL3AjRM46IMIVV7gw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2262</Words>
  <Application>Microsoft Office PowerPoint</Application>
  <PresentationFormat>Presentazione su schermo (4:3)</PresentationFormat>
  <Paragraphs>375</Paragraphs>
  <Slides>122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122</vt:i4>
      </vt:variant>
    </vt:vector>
  </HeadingPairs>
  <TitlesOfParts>
    <vt:vector size="141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Tema di Office</vt:lpstr>
      <vt:lpstr>4_En blanco</vt:lpstr>
      <vt:lpstr>5_Struttura predefinita</vt:lpstr>
      <vt:lpstr>6_Tema di Office</vt:lpstr>
      <vt:lpstr>5_Tema di Office</vt:lpstr>
      <vt:lpstr>5_En blanco</vt:lpstr>
      <vt:lpstr>8_Tema di Office</vt:lpstr>
      <vt:lpstr>18_Tema di Office</vt:lpstr>
      <vt:lpstr>7_Tema di Office</vt:lpstr>
      <vt:lpstr>9_Tema di Office</vt:lpstr>
      <vt:lpstr>10_Tema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Canto  dell' Amicizia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Oreste</cp:lastModifiedBy>
  <cp:revision>83</cp:revision>
  <dcterms:created xsi:type="dcterms:W3CDTF">2004-12-31T08:59:11Z</dcterms:created>
  <dcterms:modified xsi:type="dcterms:W3CDTF">2018-01-17T18:46:34Z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DocumentId">
    <vt:lpwstr>1c9ZKLDCpuxK30b5HcIXP5eYRshn1WrKNgUP9kaM9638</vt:lpwstr>
  </property>
  <property fmtid="{D5CDD505-2E9C-101B-9397-08002B2CF9AE}" pid="3" name="Google.Documents.RevisionId">
    <vt:lpwstr>11250002018550159963</vt:lpwstr>
  </property>
  <property fmtid="{D5CDD505-2E9C-101B-9397-08002B2CF9AE}" pid="4" name="Google.Documents.PluginVersion">
    <vt:lpwstr>2.0.2662.553</vt:lpwstr>
  </property>
  <property fmtid="{D5CDD505-2E9C-101B-9397-08002B2CF9AE}" pid="5" name="Google.Documents.MergeIncapabilityFlags">
    <vt:i4>0</vt:i4>
  </property>
  <property fmtid="{D5CDD505-2E9C-101B-9397-08002B2CF9AE}" pid="6" name="Google.Documents.Tracking">
    <vt:lpwstr>false</vt:lpwstr>
  </property>
</Properties>
</file>